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27"/>
  </p:notesMasterIdLst>
  <p:handoutMasterIdLst>
    <p:handoutMasterId r:id="rId28"/>
  </p:handoutMasterIdLst>
  <p:sldIdLst>
    <p:sldId id="256" r:id="rId6"/>
    <p:sldId id="2147" r:id="rId7"/>
    <p:sldId id="257" r:id="rId8"/>
    <p:sldId id="259" r:id="rId9"/>
    <p:sldId id="261" r:id="rId10"/>
    <p:sldId id="270" r:id="rId11"/>
    <p:sldId id="265" r:id="rId12"/>
    <p:sldId id="2096" r:id="rId13"/>
    <p:sldId id="266" r:id="rId14"/>
    <p:sldId id="268" r:id="rId15"/>
    <p:sldId id="272" r:id="rId16"/>
    <p:sldId id="2103" r:id="rId17"/>
    <p:sldId id="2139" r:id="rId18"/>
    <p:sldId id="2140" r:id="rId19"/>
    <p:sldId id="2146" r:id="rId20"/>
    <p:sldId id="2138" r:id="rId21"/>
    <p:sldId id="2144" r:id="rId22"/>
    <p:sldId id="260" r:id="rId23"/>
    <p:sldId id="273" r:id="rId24"/>
    <p:sldId id="274" r:id="rId25"/>
    <p:sldId id="264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6AAB2-C745-47FA-9E1B-6983C824A3DF}" v="25" dt="2020-02-06T08:51:16.057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 autoAdjust="0"/>
    <p:restoredTop sz="94618" autoAdjust="0"/>
  </p:normalViewPr>
  <p:slideViewPr>
    <p:cSldViewPr snapToObjects="1">
      <p:cViewPr varScale="1">
        <p:scale>
          <a:sx n="137" d="100"/>
          <a:sy n="137" d="100"/>
        </p:scale>
        <p:origin x="87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-Tore Pedersen" userId="9848236d-bc00-4dcd-8b88-59671ee2242d" providerId="ADAL" clId="{56C6AAB2-C745-47FA-9E1B-6983C824A3DF}"/>
    <pc:docChg chg="custSel addSld delSld modSld sldOrd">
      <pc:chgData name="Jan-Tore Pedersen" userId="9848236d-bc00-4dcd-8b88-59671ee2242d" providerId="ADAL" clId="{56C6AAB2-C745-47FA-9E1B-6983C824A3DF}" dt="2020-02-06T08:52:18.192" v="87" actId="478"/>
      <pc:docMkLst>
        <pc:docMk/>
      </pc:docMkLst>
      <pc:sldChg chg="modSp">
        <pc:chgData name="Jan-Tore Pedersen" userId="9848236d-bc00-4dcd-8b88-59671ee2242d" providerId="ADAL" clId="{56C6AAB2-C745-47FA-9E1B-6983C824A3DF}" dt="2020-02-01T13:33:23.928" v="5" actId="1076"/>
        <pc:sldMkLst>
          <pc:docMk/>
          <pc:sldMk cId="4130912237" sldId="257"/>
        </pc:sldMkLst>
        <pc:spChg chg="mod">
          <ac:chgData name="Jan-Tore Pedersen" userId="9848236d-bc00-4dcd-8b88-59671ee2242d" providerId="ADAL" clId="{56C6AAB2-C745-47FA-9E1B-6983C824A3DF}" dt="2020-02-01T13:33:23.928" v="5" actId="1076"/>
          <ac:spMkLst>
            <pc:docMk/>
            <pc:sldMk cId="4130912237" sldId="257"/>
            <ac:spMk id="2" creationId="{00000000-0000-0000-0000-000000000000}"/>
          </ac:spMkLst>
        </pc:spChg>
      </pc:sldChg>
      <pc:sldChg chg="addSp delSp modSp">
        <pc:chgData name="Jan-Tore Pedersen" userId="9848236d-bc00-4dcd-8b88-59671ee2242d" providerId="ADAL" clId="{56C6AAB2-C745-47FA-9E1B-6983C824A3DF}" dt="2020-02-06T08:52:18.192" v="87" actId="478"/>
        <pc:sldMkLst>
          <pc:docMk/>
          <pc:sldMk cId="2640391485" sldId="259"/>
        </pc:sldMkLst>
        <pc:spChg chg="del">
          <ac:chgData name="Jan-Tore Pedersen" userId="9848236d-bc00-4dcd-8b88-59671ee2242d" providerId="ADAL" clId="{56C6AAB2-C745-47FA-9E1B-6983C824A3DF}" dt="2020-02-01T13:32:34.953" v="1" actId="478"/>
          <ac:spMkLst>
            <pc:docMk/>
            <pc:sldMk cId="2640391485" sldId="259"/>
            <ac:spMk id="2" creationId="{00000000-0000-0000-0000-000000000000}"/>
          </ac:spMkLst>
        </pc:spChg>
        <pc:spChg chg="del">
          <ac:chgData name="Jan-Tore Pedersen" userId="9848236d-bc00-4dcd-8b88-59671ee2242d" providerId="ADAL" clId="{56C6AAB2-C745-47FA-9E1B-6983C824A3DF}" dt="2020-02-01T13:32:32.060" v="0" actId="478"/>
          <ac:spMkLst>
            <pc:docMk/>
            <pc:sldMk cId="2640391485" sldId="259"/>
            <ac:spMk id="3" creationId="{00000000-0000-0000-0000-000000000000}"/>
          </ac:spMkLst>
        </pc:spChg>
        <pc:spChg chg="add mod">
          <ac:chgData name="Jan-Tore Pedersen" userId="9848236d-bc00-4dcd-8b88-59671ee2242d" providerId="ADAL" clId="{56C6AAB2-C745-47FA-9E1B-6983C824A3DF}" dt="2020-02-06T08:51:35.682" v="84" actId="120"/>
          <ac:spMkLst>
            <pc:docMk/>
            <pc:sldMk cId="2640391485" sldId="259"/>
            <ac:spMk id="4" creationId="{8F4B38F2-CA43-4C9A-90CE-C98DAD597077}"/>
          </ac:spMkLst>
        </pc:spChg>
        <pc:spChg chg="add">
          <ac:chgData name="Jan-Tore Pedersen" userId="9848236d-bc00-4dcd-8b88-59671ee2242d" providerId="ADAL" clId="{56C6AAB2-C745-47FA-9E1B-6983C824A3DF}" dt="2020-02-01T13:32:42.201" v="2"/>
          <ac:spMkLst>
            <pc:docMk/>
            <pc:sldMk cId="2640391485" sldId="259"/>
            <ac:spMk id="6" creationId="{E52EBB20-6BD4-480C-9303-E3C8BB906AFD}"/>
          </ac:spMkLst>
        </pc:spChg>
        <pc:spChg chg="add">
          <ac:chgData name="Jan-Tore Pedersen" userId="9848236d-bc00-4dcd-8b88-59671ee2242d" providerId="ADAL" clId="{56C6AAB2-C745-47FA-9E1B-6983C824A3DF}" dt="2020-02-01T13:32:42.201" v="2"/>
          <ac:spMkLst>
            <pc:docMk/>
            <pc:sldMk cId="2640391485" sldId="259"/>
            <ac:spMk id="7" creationId="{09677E65-4C6F-4C59-B155-4005D57BE001}"/>
          </ac:spMkLst>
        </pc:spChg>
        <pc:picChg chg="add mod">
          <ac:chgData name="Jan-Tore Pedersen" userId="9848236d-bc00-4dcd-8b88-59671ee2242d" providerId="ADAL" clId="{56C6AAB2-C745-47FA-9E1B-6983C824A3DF}" dt="2020-02-06T08:51:21.255" v="83" actId="1076"/>
          <ac:picMkLst>
            <pc:docMk/>
            <pc:sldMk cId="2640391485" sldId="259"/>
            <ac:picMk id="2" creationId="{C957D066-4B75-476E-99E2-FCD2D8643BD6}"/>
          </ac:picMkLst>
        </pc:picChg>
        <pc:picChg chg="add del mod">
          <ac:chgData name="Jan-Tore Pedersen" userId="9848236d-bc00-4dcd-8b88-59671ee2242d" providerId="ADAL" clId="{56C6AAB2-C745-47FA-9E1B-6983C824A3DF}" dt="2020-02-06T08:52:18.192" v="87" actId="478"/>
          <ac:picMkLst>
            <pc:docMk/>
            <pc:sldMk cId="2640391485" sldId="259"/>
            <ac:picMk id="5" creationId="{61497D8D-DCD2-47D8-A5BD-8AE3BC84577A}"/>
          </ac:picMkLst>
        </pc:picChg>
        <pc:picChg chg="add mod">
          <ac:chgData name="Jan-Tore Pedersen" userId="9848236d-bc00-4dcd-8b88-59671ee2242d" providerId="ADAL" clId="{56C6AAB2-C745-47FA-9E1B-6983C824A3DF}" dt="2020-02-06T08:51:41.023" v="85" actId="1076"/>
          <ac:picMkLst>
            <pc:docMk/>
            <pc:sldMk cId="2640391485" sldId="259"/>
            <ac:picMk id="8" creationId="{D1F8B2FA-1B03-45A6-AFF6-71F20222CCE1}"/>
          </ac:picMkLst>
        </pc:picChg>
      </pc:sldChg>
      <pc:sldChg chg="modTransition">
        <pc:chgData name="Jan-Tore Pedersen" userId="9848236d-bc00-4dcd-8b88-59671ee2242d" providerId="ADAL" clId="{56C6AAB2-C745-47FA-9E1B-6983C824A3DF}" dt="2020-02-01T13:41:44.924" v="80"/>
        <pc:sldMkLst>
          <pc:docMk/>
          <pc:sldMk cId="575579365" sldId="260"/>
        </pc:sldMkLst>
      </pc:sldChg>
      <pc:sldChg chg="addSp modSp modAnim">
        <pc:chgData name="Jan-Tore Pedersen" userId="9848236d-bc00-4dcd-8b88-59671ee2242d" providerId="ADAL" clId="{56C6AAB2-C745-47FA-9E1B-6983C824A3DF}" dt="2020-02-01T13:34:17.025" v="11" actId="404"/>
        <pc:sldMkLst>
          <pc:docMk/>
          <pc:sldMk cId="2128395721" sldId="261"/>
        </pc:sldMkLst>
        <pc:spChg chg="add mod">
          <ac:chgData name="Jan-Tore Pedersen" userId="9848236d-bc00-4dcd-8b88-59671ee2242d" providerId="ADAL" clId="{56C6AAB2-C745-47FA-9E1B-6983C824A3DF}" dt="2020-02-01T13:34:17.025" v="11" actId="404"/>
          <ac:spMkLst>
            <pc:docMk/>
            <pc:sldMk cId="2128395721" sldId="261"/>
            <ac:spMk id="2" creationId="{A560EED2-671F-4048-8025-6EE5B85B92EF}"/>
          </ac:spMkLst>
        </pc:spChg>
      </pc:sldChg>
      <pc:sldChg chg="del">
        <pc:chgData name="Jan-Tore Pedersen" userId="9848236d-bc00-4dcd-8b88-59671ee2242d" providerId="ADAL" clId="{56C6AAB2-C745-47FA-9E1B-6983C824A3DF}" dt="2020-02-01T13:40:39.491" v="79" actId="2696"/>
        <pc:sldMkLst>
          <pc:docMk/>
          <pc:sldMk cId="300131766" sldId="262"/>
        </pc:sldMkLst>
      </pc:sldChg>
      <pc:sldChg chg="del">
        <pc:chgData name="Jan-Tore Pedersen" userId="9848236d-bc00-4dcd-8b88-59671ee2242d" providerId="ADAL" clId="{56C6AAB2-C745-47FA-9E1B-6983C824A3DF}" dt="2020-02-01T13:33:56.681" v="6" actId="2696"/>
        <pc:sldMkLst>
          <pc:docMk/>
          <pc:sldMk cId="2500681542" sldId="263"/>
        </pc:sldMkLst>
      </pc:sldChg>
      <pc:sldChg chg="addSp modSp add">
        <pc:chgData name="Jan-Tore Pedersen" userId="9848236d-bc00-4dcd-8b88-59671ee2242d" providerId="ADAL" clId="{56C6AAB2-C745-47FA-9E1B-6983C824A3DF}" dt="2020-02-01T13:35:25.776" v="30" actId="20577"/>
        <pc:sldMkLst>
          <pc:docMk/>
          <pc:sldMk cId="1801592492" sldId="265"/>
        </pc:sldMkLst>
        <pc:spChg chg="add mod">
          <ac:chgData name="Jan-Tore Pedersen" userId="9848236d-bc00-4dcd-8b88-59671ee2242d" providerId="ADAL" clId="{56C6AAB2-C745-47FA-9E1B-6983C824A3DF}" dt="2020-02-01T13:35:25.776" v="30" actId="20577"/>
          <ac:spMkLst>
            <pc:docMk/>
            <pc:sldMk cId="1801592492" sldId="265"/>
            <ac:spMk id="2" creationId="{188027B1-6A83-4C6F-82AF-C5D839C8291C}"/>
          </ac:spMkLst>
        </pc:spChg>
      </pc:sldChg>
      <pc:sldChg chg="addSp add ord modAnim">
        <pc:chgData name="Jan-Tore Pedersen" userId="9848236d-bc00-4dcd-8b88-59671ee2242d" providerId="ADAL" clId="{56C6AAB2-C745-47FA-9E1B-6983C824A3DF}" dt="2020-02-01T13:36:10.228" v="37"/>
        <pc:sldMkLst>
          <pc:docMk/>
          <pc:sldMk cId="3733320448" sldId="266"/>
        </pc:sldMkLst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2" creationId="{5155D4B0-AD33-4E10-B7BD-71E7D62DF068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3" creationId="{CF80FCDF-93A8-40FC-8CD0-80D737684C70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4" creationId="{945DF3B2-4A08-4260-B285-D04195104E1B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18" creationId="{19B827B5-A365-48CE-BFB8-B32EC74FC527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19" creationId="{96A10FB9-9513-410F-A199-627E846569C1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20" creationId="{A18A1F64-83E7-49C2-BD1A-8850610F7405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21" creationId="{9A5FDC09-9084-4B1C-8AF7-6B9845006B4A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22" creationId="{FFEE8534-3F46-4601-B269-6290ACBCE224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37" creationId="{C9F30EFF-98EC-4622-88B8-A00CE487CBE7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38" creationId="{26314C5F-CC3D-461A-99F5-0541129AA9DF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39" creationId="{E5BA491D-4820-4A3E-933D-F493821493F4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42" creationId="{D4D158C2-A50E-43FB-8909-D77B82284BE9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45" creationId="{C79A26DF-74CD-4E2C-9123-674345643DBC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55" creationId="{15CFEFA4-DA3D-4911-9DFA-1D03ED5B2D2D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57" creationId="{035F647B-750A-408A-9633-0E4A363FA671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58" creationId="{7FF66273-8586-4BB3-B592-46F6D26DB9E2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60" creationId="{F9B2E399-5553-41DC-BB88-975B8DCE46FF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61" creationId="{A806514F-E8CE-4764-8613-A07D2738E5BD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62" creationId="{A692451D-1741-4FF2-B607-1DD17F830A61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64" creationId="{8004E7AA-BEE3-45A7-AD56-1D375AC98004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65" creationId="{7DD1DD05-7466-43BE-AD80-8BBAA77CD909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66" creationId="{3C041C92-AEAE-400C-84CD-2327D7E414E3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67" creationId="{11FDE82E-8EEB-465A-BDDA-267C39C9CC24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68" creationId="{06F7E531-3142-4746-83C8-616900EE622B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69" creationId="{75967056-7230-41D7-A406-45B3EF397FFB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71" creationId="{8DEE717D-7130-4843-B8A4-E19AA3DA7724}"/>
          </ac:spMkLst>
        </pc:spChg>
        <pc:spChg chg="add">
          <ac:chgData name="Jan-Tore Pedersen" userId="9848236d-bc00-4dcd-8b88-59671ee2242d" providerId="ADAL" clId="{56C6AAB2-C745-47FA-9E1B-6983C824A3DF}" dt="2020-02-01T13:36:03.646" v="35"/>
          <ac:spMkLst>
            <pc:docMk/>
            <pc:sldMk cId="3733320448" sldId="266"/>
            <ac:spMk id="75" creationId="{5430B865-C452-4473-85AC-AFBB0D8F38B7}"/>
          </ac:spMkLst>
        </pc:spChg>
        <pc:grpChg chg="add">
          <ac:chgData name="Jan-Tore Pedersen" userId="9848236d-bc00-4dcd-8b88-59671ee2242d" providerId="ADAL" clId="{56C6AAB2-C745-47FA-9E1B-6983C824A3DF}" dt="2020-02-01T13:36:03.646" v="35"/>
          <ac:grpSpMkLst>
            <pc:docMk/>
            <pc:sldMk cId="3733320448" sldId="266"/>
            <ac:grpSpMk id="6" creationId="{BFF04DE8-F449-41C0-9CE5-08145566CF22}"/>
          </ac:grpSpMkLst>
        </pc:grpChg>
        <pc:grpChg chg="add">
          <ac:chgData name="Jan-Tore Pedersen" userId="9848236d-bc00-4dcd-8b88-59671ee2242d" providerId="ADAL" clId="{56C6AAB2-C745-47FA-9E1B-6983C824A3DF}" dt="2020-02-01T13:36:03.646" v="35"/>
          <ac:grpSpMkLst>
            <pc:docMk/>
            <pc:sldMk cId="3733320448" sldId="266"/>
            <ac:grpSpMk id="9" creationId="{9513AFE5-1A1F-475E-9D18-A30AD88D52A4}"/>
          </ac:grpSpMkLst>
        </pc:grpChg>
        <pc:grpChg chg="add">
          <ac:chgData name="Jan-Tore Pedersen" userId="9848236d-bc00-4dcd-8b88-59671ee2242d" providerId="ADAL" clId="{56C6AAB2-C745-47FA-9E1B-6983C824A3DF}" dt="2020-02-01T13:36:03.646" v="35"/>
          <ac:grpSpMkLst>
            <pc:docMk/>
            <pc:sldMk cId="3733320448" sldId="266"/>
            <ac:grpSpMk id="12" creationId="{29AFC7A8-FC54-4438-BB34-EC274C8E48A7}"/>
          </ac:grpSpMkLst>
        </pc:grpChg>
        <pc:grpChg chg="add">
          <ac:chgData name="Jan-Tore Pedersen" userId="9848236d-bc00-4dcd-8b88-59671ee2242d" providerId="ADAL" clId="{56C6AAB2-C745-47FA-9E1B-6983C824A3DF}" dt="2020-02-01T13:36:03.646" v="35"/>
          <ac:grpSpMkLst>
            <pc:docMk/>
            <pc:sldMk cId="3733320448" sldId="266"/>
            <ac:grpSpMk id="15" creationId="{ADDA46A6-31A0-441D-A21F-CE8D93C78D99}"/>
          </ac:grpSpMkLst>
        </pc:grpChg>
        <pc:grpChg chg="add">
          <ac:chgData name="Jan-Tore Pedersen" userId="9848236d-bc00-4dcd-8b88-59671ee2242d" providerId="ADAL" clId="{56C6AAB2-C745-47FA-9E1B-6983C824A3DF}" dt="2020-02-01T13:36:03.646" v="35"/>
          <ac:grpSpMkLst>
            <pc:docMk/>
            <pc:sldMk cId="3733320448" sldId="266"/>
            <ac:grpSpMk id="25" creationId="{673CD6FE-A0FC-4BCD-82B5-D0BA92CBB355}"/>
          </ac:grpSpMkLst>
        </pc:grpChg>
        <pc:grpChg chg="add">
          <ac:chgData name="Jan-Tore Pedersen" userId="9848236d-bc00-4dcd-8b88-59671ee2242d" providerId="ADAL" clId="{56C6AAB2-C745-47FA-9E1B-6983C824A3DF}" dt="2020-02-01T13:36:03.646" v="35"/>
          <ac:grpSpMkLst>
            <pc:docMk/>
            <pc:sldMk cId="3733320448" sldId="266"/>
            <ac:grpSpMk id="46" creationId="{D88CD24B-A9AB-406A-AA4F-AFF315B40CF3}"/>
          </ac:grpSpMkLst>
        </pc:grpChg>
        <pc:grpChg chg="add">
          <ac:chgData name="Jan-Tore Pedersen" userId="9848236d-bc00-4dcd-8b88-59671ee2242d" providerId="ADAL" clId="{56C6AAB2-C745-47FA-9E1B-6983C824A3DF}" dt="2020-02-01T13:36:03.646" v="35"/>
          <ac:grpSpMkLst>
            <pc:docMk/>
            <pc:sldMk cId="3733320448" sldId="266"/>
            <ac:grpSpMk id="49" creationId="{A2442248-AA86-4DFD-ACB1-F404BCECF0E9}"/>
          </ac:grpSpMkLst>
        </pc:grpChg>
        <pc:grpChg chg="add">
          <ac:chgData name="Jan-Tore Pedersen" userId="9848236d-bc00-4dcd-8b88-59671ee2242d" providerId="ADAL" clId="{56C6AAB2-C745-47FA-9E1B-6983C824A3DF}" dt="2020-02-01T13:36:03.646" v="35"/>
          <ac:grpSpMkLst>
            <pc:docMk/>
            <pc:sldMk cId="3733320448" sldId="266"/>
            <ac:grpSpMk id="52" creationId="{D491F441-6BDF-462B-87BD-E39205851374}"/>
          </ac:grpSpMkLst>
        </pc:grpChg>
        <pc:grpChg chg="add">
          <ac:chgData name="Jan-Tore Pedersen" userId="9848236d-bc00-4dcd-8b88-59671ee2242d" providerId="ADAL" clId="{56C6AAB2-C745-47FA-9E1B-6983C824A3DF}" dt="2020-02-01T13:36:03.646" v="35"/>
          <ac:grpSpMkLst>
            <pc:docMk/>
            <pc:sldMk cId="3733320448" sldId="266"/>
            <ac:grpSpMk id="72" creationId="{9574FB27-6F51-4672-B90C-47560582DBDF}"/>
          </ac:grpSpMkLst>
        </pc:grpChg>
        <pc:picChg chg="add">
          <ac:chgData name="Jan-Tore Pedersen" userId="9848236d-bc00-4dcd-8b88-59671ee2242d" providerId="ADAL" clId="{56C6AAB2-C745-47FA-9E1B-6983C824A3DF}" dt="2020-02-01T13:36:03.646" v="35"/>
          <ac:picMkLst>
            <pc:docMk/>
            <pc:sldMk cId="3733320448" sldId="266"/>
            <ac:picMk id="5" creationId="{B59A7D5F-F5E5-4BDF-B8AB-7755EBE1FF57}"/>
          </ac:picMkLst>
        </pc:picChg>
        <pc:picChg chg="add">
          <ac:chgData name="Jan-Tore Pedersen" userId="9848236d-bc00-4dcd-8b88-59671ee2242d" providerId="ADAL" clId="{56C6AAB2-C745-47FA-9E1B-6983C824A3DF}" dt="2020-02-01T13:36:03.646" v="35"/>
          <ac:picMkLst>
            <pc:docMk/>
            <pc:sldMk cId="3733320448" sldId="266"/>
            <ac:picMk id="23" creationId="{521B36C0-2996-439C-9A96-9BFD420392DB}"/>
          </ac:picMkLst>
        </pc:picChg>
        <pc:picChg chg="add">
          <ac:chgData name="Jan-Tore Pedersen" userId="9848236d-bc00-4dcd-8b88-59671ee2242d" providerId="ADAL" clId="{56C6AAB2-C745-47FA-9E1B-6983C824A3DF}" dt="2020-02-01T13:36:03.646" v="35"/>
          <ac:picMkLst>
            <pc:docMk/>
            <pc:sldMk cId="3733320448" sldId="266"/>
            <ac:picMk id="24" creationId="{539CB5AF-0DE6-40E2-AD61-903ABFE9F3CD}"/>
          </ac:picMkLst>
        </pc:picChg>
        <pc:picChg chg="add">
          <ac:chgData name="Jan-Tore Pedersen" userId="9848236d-bc00-4dcd-8b88-59671ee2242d" providerId="ADAL" clId="{56C6AAB2-C745-47FA-9E1B-6983C824A3DF}" dt="2020-02-01T13:36:03.646" v="35"/>
          <ac:picMkLst>
            <pc:docMk/>
            <pc:sldMk cId="3733320448" sldId="266"/>
            <ac:picMk id="40" creationId="{8747A231-89F4-4072-AFFD-FF2FEF754DAE}"/>
          </ac:picMkLst>
        </pc:picChg>
        <pc:picChg chg="add">
          <ac:chgData name="Jan-Tore Pedersen" userId="9848236d-bc00-4dcd-8b88-59671ee2242d" providerId="ADAL" clId="{56C6AAB2-C745-47FA-9E1B-6983C824A3DF}" dt="2020-02-01T13:36:03.646" v="35"/>
          <ac:picMkLst>
            <pc:docMk/>
            <pc:sldMk cId="3733320448" sldId="266"/>
            <ac:picMk id="41" creationId="{63D629DC-B925-4D01-BC87-2FA8EF3D379E}"/>
          </ac:picMkLst>
        </pc:picChg>
        <pc:picChg chg="add">
          <ac:chgData name="Jan-Tore Pedersen" userId="9848236d-bc00-4dcd-8b88-59671ee2242d" providerId="ADAL" clId="{56C6AAB2-C745-47FA-9E1B-6983C824A3DF}" dt="2020-02-01T13:36:03.646" v="35"/>
          <ac:picMkLst>
            <pc:docMk/>
            <pc:sldMk cId="3733320448" sldId="266"/>
            <ac:picMk id="43" creationId="{D2234C79-2443-454F-84D5-A0CCEE91B23E}"/>
          </ac:picMkLst>
        </pc:picChg>
        <pc:picChg chg="add">
          <ac:chgData name="Jan-Tore Pedersen" userId="9848236d-bc00-4dcd-8b88-59671ee2242d" providerId="ADAL" clId="{56C6AAB2-C745-47FA-9E1B-6983C824A3DF}" dt="2020-02-01T13:36:03.646" v="35"/>
          <ac:picMkLst>
            <pc:docMk/>
            <pc:sldMk cId="3733320448" sldId="266"/>
            <ac:picMk id="44" creationId="{C455E222-5062-4C39-A895-234FC7C15B05}"/>
          </ac:picMkLst>
        </pc:picChg>
        <pc:picChg chg="add">
          <ac:chgData name="Jan-Tore Pedersen" userId="9848236d-bc00-4dcd-8b88-59671ee2242d" providerId="ADAL" clId="{56C6AAB2-C745-47FA-9E1B-6983C824A3DF}" dt="2020-02-01T13:36:03.646" v="35"/>
          <ac:picMkLst>
            <pc:docMk/>
            <pc:sldMk cId="3733320448" sldId="266"/>
            <ac:picMk id="56" creationId="{28B06D1E-B6F8-4853-9BE9-70B74C6F0675}"/>
          </ac:picMkLst>
        </pc:picChg>
        <pc:picChg chg="add">
          <ac:chgData name="Jan-Tore Pedersen" userId="9848236d-bc00-4dcd-8b88-59671ee2242d" providerId="ADAL" clId="{56C6AAB2-C745-47FA-9E1B-6983C824A3DF}" dt="2020-02-01T13:36:03.646" v="35"/>
          <ac:picMkLst>
            <pc:docMk/>
            <pc:sldMk cId="3733320448" sldId="266"/>
            <ac:picMk id="63" creationId="{7456BF3F-A7A8-4FDA-949C-0208BD82E648}"/>
          </ac:picMkLst>
        </pc:picChg>
        <pc:picChg chg="add">
          <ac:chgData name="Jan-Tore Pedersen" userId="9848236d-bc00-4dcd-8b88-59671ee2242d" providerId="ADAL" clId="{56C6AAB2-C745-47FA-9E1B-6983C824A3DF}" dt="2020-02-01T13:36:03.646" v="35"/>
          <ac:picMkLst>
            <pc:docMk/>
            <pc:sldMk cId="3733320448" sldId="266"/>
            <ac:picMk id="70" creationId="{C5C3FCC5-D650-443D-B061-0B80B0D72B0F}"/>
          </ac:picMkLst>
        </pc:picChg>
        <pc:cxnChg chg="add">
          <ac:chgData name="Jan-Tore Pedersen" userId="9848236d-bc00-4dcd-8b88-59671ee2242d" providerId="ADAL" clId="{56C6AAB2-C745-47FA-9E1B-6983C824A3DF}" dt="2020-02-01T13:36:03.646" v="35"/>
          <ac:cxnSpMkLst>
            <pc:docMk/>
            <pc:sldMk cId="3733320448" sldId="266"/>
            <ac:cxnSpMk id="59" creationId="{956C9E59-D61F-476A-AD76-EAF50009DD3B}"/>
          </ac:cxnSpMkLst>
        </pc:cxnChg>
      </pc:sldChg>
      <pc:sldChg chg="add del ord">
        <pc:chgData name="Jan-Tore Pedersen" userId="9848236d-bc00-4dcd-8b88-59671ee2242d" providerId="ADAL" clId="{56C6AAB2-C745-47FA-9E1B-6983C824A3DF}" dt="2020-02-01T13:40:05.947" v="66" actId="2696"/>
        <pc:sldMkLst>
          <pc:docMk/>
          <pc:sldMk cId="4012076102" sldId="267"/>
        </pc:sldMkLst>
      </pc:sldChg>
      <pc:sldChg chg="addSp add">
        <pc:chgData name="Jan-Tore Pedersen" userId="9848236d-bc00-4dcd-8b88-59671ee2242d" providerId="ADAL" clId="{56C6AAB2-C745-47FA-9E1B-6983C824A3DF}" dt="2020-02-01T13:36:20.290" v="40"/>
        <pc:sldMkLst>
          <pc:docMk/>
          <pc:sldMk cId="989039191" sldId="268"/>
        </pc:sldMkLst>
        <pc:picChg chg="add">
          <ac:chgData name="Jan-Tore Pedersen" userId="9848236d-bc00-4dcd-8b88-59671ee2242d" providerId="ADAL" clId="{56C6AAB2-C745-47FA-9E1B-6983C824A3DF}" dt="2020-02-01T13:36:20.290" v="40"/>
          <ac:picMkLst>
            <pc:docMk/>
            <pc:sldMk cId="989039191" sldId="268"/>
            <ac:picMk id="2" creationId="{30289B36-D1EA-4F52-91E9-FDC0693E7C7F}"/>
          </ac:picMkLst>
        </pc:picChg>
      </pc:sldChg>
      <pc:sldChg chg="add del ord">
        <pc:chgData name="Jan-Tore Pedersen" userId="9848236d-bc00-4dcd-8b88-59671ee2242d" providerId="ADAL" clId="{56C6AAB2-C745-47FA-9E1B-6983C824A3DF}" dt="2020-02-01T13:40:05.947" v="66" actId="2696"/>
        <pc:sldMkLst>
          <pc:docMk/>
          <pc:sldMk cId="2314214454" sldId="269"/>
        </pc:sldMkLst>
      </pc:sldChg>
      <pc:sldChg chg="addSp delSp add ord delAnim modAnim">
        <pc:chgData name="Jan-Tore Pedersen" userId="9848236d-bc00-4dcd-8b88-59671ee2242d" providerId="ADAL" clId="{56C6AAB2-C745-47FA-9E1B-6983C824A3DF}" dt="2020-02-01T13:38:17.651" v="47" actId="478"/>
        <pc:sldMkLst>
          <pc:docMk/>
          <pc:sldMk cId="2409000607" sldId="270"/>
        </pc:sldMkLst>
        <pc:spChg chg="add">
          <ac:chgData name="Jan-Tore Pedersen" userId="9848236d-bc00-4dcd-8b88-59671ee2242d" providerId="ADAL" clId="{56C6AAB2-C745-47FA-9E1B-6983C824A3DF}" dt="2020-02-01T13:37:32.876" v="44"/>
          <ac:spMkLst>
            <pc:docMk/>
            <pc:sldMk cId="2409000607" sldId="270"/>
            <ac:spMk id="2" creationId="{B5711172-C07D-4972-B785-3DF939A82BB4}"/>
          </ac:spMkLst>
        </pc:spChg>
        <pc:spChg chg="add">
          <ac:chgData name="Jan-Tore Pedersen" userId="9848236d-bc00-4dcd-8b88-59671ee2242d" providerId="ADAL" clId="{56C6AAB2-C745-47FA-9E1B-6983C824A3DF}" dt="2020-02-01T13:37:32.876" v="44"/>
          <ac:spMkLst>
            <pc:docMk/>
            <pc:sldMk cId="2409000607" sldId="270"/>
            <ac:spMk id="5" creationId="{0FA42E99-8C53-44CB-B7B8-144C6EDBA634}"/>
          </ac:spMkLst>
        </pc:spChg>
        <pc:spChg chg="add">
          <ac:chgData name="Jan-Tore Pedersen" userId="9848236d-bc00-4dcd-8b88-59671ee2242d" providerId="ADAL" clId="{56C6AAB2-C745-47FA-9E1B-6983C824A3DF}" dt="2020-02-01T13:37:32.876" v="44"/>
          <ac:spMkLst>
            <pc:docMk/>
            <pc:sldMk cId="2409000607" sldId="270"/>
            <ac:spMk id="6" creationId="{B284DD40-FC18-4F5D-AB73-A1A2ABA743C6}"/>
          </ac:spMkLst>
        </pc:spChg>
        <pc:spChg chg="add">
          <ac:chgData name="Jan-Tore Pedersen" userId="9848236d-bc00-4dcd-8b88-59671ee2242d" providerId="ADAL" clId="{56C6AAB2-C745-47FA-9E1B-6983C824A3DF}" dt="2020-02-01T13:37:32.876" v="44"/>
          <ac:spMkLst>
            <pc:docMk/>
            <pc:sldMk cId="2409000607" sldId="270"/>
            <ac:spMk id="12" creationId="{6245B447-F531-4045-A702-2F23C73110D7}"/>
          </ac:spMkLst>
        </pc:spChg>
        <pc:spChg chg="add">
          <ac:chgData name="Jan-Tore Pedersen" userId="9848236d-bc00-4dcd-8b88-59671ee2242d" providerId="ADAL" clId="{56C6AAB2-C745-47FA-9E1B-6983C824A3DF}" dt="2020-02-01T13:37:32.876" v="44"/>
          <ac:spMkLst>
            <pc:docMk/>
            <pc:sldMk cId="2409000607" sldId="270"/>
            <ac:spMk id="13" creationId="{63B04C19-6E81-4584-B698-B75CDDE9F404}"/>
          </ac:spMkLst>
        </pc:spChg>
        <pc:spChg chg="add">
          <ac:chgData name="Jan-Tore Pedersen" userId="9848236d-bc00-4dcd-8b88-59671ee2242d" providerId="ADAL" clId="{56C6AAB2-C745-47FA-9E1B-6983C824A3DF}" dt="2020-02-01T13:37:32.876" v="44"/>
          <ac:spMkLst>
            <pc:docMk/>
            <pc:sldMk cId="2409000607" sldId="270"/>
            <ac:spMk id="14" creationId="{4C85BE75-D5F9-4A7F-9101-AAAFF4E64DE9}"/>
          </ac:spMkLst>
        </pc:spChg>
        <pc:spChg chg="add">
          <ac:chgData name="Jan-Tore Pedersen" userId="9848236d-bc00-4dcd-8b88-59671ee2242d" providerId="ADAL" clId="{56C6AAB2-C745-47FA-9E1B-6983C824A3DF}" dt="2020-02-01T13:37:32.876" v="44"/>
          <ac:spMkLst>
            <pc:docMk/>
            <pc:sldMk cId="2409000607" sldId="270"/>
            <ac:spMk id="21" creationId="{2EDB989B-E09B-413C-985D-6201ED055450}"/>
          </ac:spMkLst>
        </pc:spChg>
        <pc:spChg chg="add">
          <ac:chgData name="Jan-Tore Pedersen" userId="9848236d-bc00-4dcd-8b88-59671ee2242d" providerId="ADAL" clId="{56C6AAB2-C745-47FA-9E1B-6983C824A3DF}" dt="2020-02-01T13:37:32.876" v="44"/>
          <ac:spMkLst>
            <pc:docMk/>
            <pc:sldMk cId="2409000607" sldId="270"/>
            <ac:spMk id="25" creationId="{8D5FD5F2-0EFF-4336-8158-BA575B19D138}"/>
          </ac:spMkLst>
        </pc:spChg>
        <pc:spChg chg="add">
          <ac:chgData name="Jan-Tore Pedersen" userId="9848236d-bc00-4dcd-8b88-59671ee2242d" providerId="ADAL" clId="{56C6AAB2-C745-47FA-9E1B-6983C824A3DF}" dt="2020-02-01T13:37:32.876" v="44"/>
          <ac:spMkLst>
            <pc:docMk/>
            <pc:sldMk cId="2409000607" sldId="270"/>
            <ac:spMk id="26" creationId="{56B20C5A-61BA-49B5-9EFD-088FF5816A80}"/>
          </ac:spMkLst>
        </pc:spChg>
        <pc:spChg chg="add">
          <ac:chgData name="Jan-Tore Pedersen" userId="9848236d-bc00-4dcd-8b88-59671ee2242d" providerId="ADAL" clId="{56C6AAB2-C745-47FA-9E1B-6983C824A3DF}" dt="2020-02-01T13:37:32.876" v="44"/>
          <ac:spMkLst>
            <pc:docMk/>
            <pc:sldMk cId="2409000607" sldId="270"/>
            <ac:spMk id="27" creationId="{6C3B3732-605A-4CEC-BD2B-88AA9CA2DC56}"/>
          </ac:spMkLst>
        </pc:spChg>
        <pc:spChg chg="add del">
          <ac:chgData name="Jan-Tore Pedersen" userId="9848236d-bc00-4dcd-8b88-59671ee2242d" providerId="ADAL" clId="{56C6AAB2-C745-47FA-9E1B-6983C824A3DF}" dt="2020-02-01T13:38:17.651" v="47" actId="478"/>
          <ac:spMkLst>
            <pc:docMk/>
            <pc:sldMk cId="2409000607" sldId="270"/>
            <ac:spMk id="28" creationId="{A4A151D4-EF08-4098-8547-2351E71BB4D3}"/>
          </ac:spMkLst>
        </pc:spChg>
        <pc:spChg chg="add">
          <ac:chgData name="Jan-Tore Pedersen" userId="9848236d-bc00-4dcd-8b88-59671ee2242d" providerId="ADAL" clId="{56C6AAB2-C745-47FA-9E1B-6983C824A3DF}" dt="2020-02-01T13:37:32.876" v="44"/>
          <ac:spMkLst>
            <pc:docMk/>
            <pc:sldMk cId="2409000607" sldId="270"/>
            <ac:spMk id="29" creationId="{5FDC045C-6AA7-47A1-8330-E11ACF498167}"/>
          </ac:spMkLst>
        </pc:spChg>
        <pc:grpChg chg="add">
          <ac:chgData name="Jan-Tore Pedersen" userId="9848236d-bc00-4dcd-8b88-59671ee2242d" providerId="ADAL" clId="{56C6AAB2-C745-47FA-9E1B-6983C824A3DF}" dt="2020-02-01T13:37:32.876" v="44"/>
          <ac:grpSpMkLst>
            <pc:docMk/>
            <pc:sldMk cId="2409000607" sldId="270"/>
            <ac:grpSpMk id="7" creationId="{D337C300-6F2B-4C10-A4AE-7A644470B247}"/>
          </ac:grpSpMkLst>
        </pc:grpChg>
        <pc:grpChg chg="add">
          <ac:chgData name="Jan-Tore Pedersen" userId="9848236d-bc00-4dcd-8b88-59671ee2242d" providerId="ADAL" clId="{56C6AAB2-C745-47FA-9E1B-6983C824A3DF}" dt="2020-02-01T13:37:32.876" v="44"/>
          <ac:grpSpMkLst>
            <pc:docMk/>
            <pc:sldMk cId="2409000607" sldId="270"/>
            <ac:grpSpMk id="16" creationId="{3ADFD054-4E97-46DF-A433-3E3C14DAB486}"/>
          </ac:grpSpMkLst>
        </pc:grpChg>
        <pc:picChg chg="add">
          <ac:chgData name="Jan-Tore Pedersen" userId="9848236d-bc00-4dcd-8b88-59671ee2242d" providerId="ADAL" clId="{56C6AAB2-C745-47FA-9E1B-6983C824A3DF}" dt="2020-02-01T13:37:32.876" v="44"/>
          <ac:picMkLst>
            <pc:docMk/>
            <pc:sldMk cId="2409000607" sldId="270"/>
            <ac:picMk id="11" creationId="{D7026F6B-A533-403A-9ED5-E9D2E5116279}"/>
          </ac:picMkLst>
        </pc:picChg>
        <pc:picChg chg="add">
          <ac:chgData name="Jan-Tore Pedersen" userId="9848236d-bc00-4dcd-8b88-59671ee2242d" providerId="ADAL" clId="{56C6AAB2-C745-47FA-9E1B-6983C824A3DF}" dt="2020-02-01T13:37:32.876" v="44"/>
          <ac:picMkLst>
            <pc:docMk/>
            <pc:sldMk cId="2409000607" sldId="270"/>
            <ac:picMk id="15" creationId="{F0DC7866-4C24-4389-A28D-EB5E044A9114}"/>
          </ac:picMkLst>
        </pc:picChg>
        <pc:cxnChg chg="add">
          <ac:chgData name="Jan-Tore Pedersen" userId="9848236d-bc00-4dcd-8b88-59671ee2242d" providerId="ADAL" clId="{56C6AAB2-C745-47FA-9E1B-6983C824A3DF}" dt="2020-02-01T13:37:32.876" v="44"/>
          <ac:cxnSpMkLst>
            <pc:docMk/>
            <pc:sldMk cId="2409000607" sldId="270"/>
            <ac:cxnSpMk id="3" creationId="{4F9137EC-A7F8-4F0A-A054-6D19E9D39125}"/>
          </ac:cxnSpMkLst>
        </pc:cxnChg>
        <pc:cxnChg chg="add">
          <ac:chgData name="Jan-Tore Pedersen" userId="9848236d-bc00-4dcd-8b88-59671ee2242d" providerId="ADAL" clId="{56C6AAB2-C745-47FA-9E1B-6983C824A3DF}" dt="2020-02-01T13:37:32.876" v="44"/>
          <ac:cxnSpMkLst>
            <pc:docMk/>
            <pc:sldMk cId="2409000607" sldId="270"/>
            <ac:cxnSpMk id="4" creationId="{FDC7D108-AE63-408F-BE1D-7FD87F5970F4}"/>
          </ac:cxnSpMkLst>
        </pc:cxnChg>
        <pc:cxnChg chg="add">
          <ac:chgData name="Jan-Tore Pedersen" userId="9848236d-bc00-4dcd-8b88-59671ee2242d" providerId="ADAL" clId="{56C6AAB2-C745-47FA-9E1B-6983C824A3DF}" dt="2020-02-01T13:37:32.876" v="44"/>
          <ac:cxnSpMkLst>
            <pc:docMk/>
            <pc:sldMk cId="2409000607" sldId="270"/>
            <ac:cxnSpMk id="22" creationId="{5200BA8D-02B3-4BBF-8A6F-EA4CBB6B7FF5}"/>
          </ac:cxnSpMkLst>
        </pc:cxnChg>
        <pc:cxnChg chg="add">
          <ac:chgData name="Jan-Tore Pedersen" userId="9848236d-bc00-4dcd-8b88-59671ee2242d" providerId="ADAL" clId="{56C6AAB2-C745-47FA-9E1B-6983C824A3DF}" dt="2020-02-01T13:37:32.876" v="44"/>
          <ac:cxnSpMkLst>
            <pc:docMk/>
            <pc:sldMk cId="2409000607" sldId="270"/>
            <ac:cxnSpMk id="23" creationId="{05881362-E6D0-4913-9842-0FD55A98BD5E}"/>
          </ac:cxnSpMkLst>
        </pc:cxnChg>
        <pc:cxnChg chg="add">
          <ac:chgData name="Jan-Tore Pedersen" userId="9848236d-bc00-4dcd-8b88-59671ee2242d" providerId="ADAL" clId="{56C6AAB2-C745-47FA-9E1B-6983C824A3DF}" dt="2020-02-01T13:37:32.876" v="44"/>
          <ac:cxnSpMkLst>
            <pc:docMk/>
            <pc:sldMk cId="2409000607" sldId="270"/>
            <ac:cxnSpMk id="24" creationId="{4AD8A582-E424-4FCD-B777-3DBF7AD06BC2}"/>
          </ac:cxnSpMkLst>
        </pc:cxnChg>
      </pc:sldChg>
      <pc:sldChg chg="add del ord">
        <pc:chgData name="Jan-Tore Pedersen" userId="9848236d-bc00-4dcd-8b88-59671ee2242d" providerId="ADAL" clId="{56C6AAB2-C745-47FA-9E1B-6983C824A3DF}" dt="2020-02-01T13:40:05.947" v="66" actId="2696"/>
        <pc:sldMkLst>
          <pc:docMk/>
          <pc:sldMk cId="13173994" sldId="271"/>
        </pc:sldMkLst>
      </pc:sldChg>
      <pc:sldChg chg="addSp modSp add ord">
        <pc:chgData name="Jan-Tore Pedersen" userId="9848236d-bc00-4dcd-8b88-59671ee2242d" providerId="ADAL" clId="{56C6AAB2-C745-47FA-9E1B-6983C824A3DF}" dt="2020-02-01T13:39:45.664" v="65" actId="20577"/>
        <pc:sldMkLst>
          <pc:docMk/>
          <pc:sldMk cId="2526847751" sldId="272"/>
        </pc:sldMkLst>
        <pc:spChg chg="add mod">
          <ac:chgData name="Jan-Tore Pedersen" userId="9848236d-bc00-4dcd-8b88-59671ee2242d" providerId="ADAL" clId="{56C6AAB2-C745-47FA-9E1B-6983C824A3DF}" dt="2020-02-01T13:39:45.664" v="65" actId="20577"/>
          <ac:spMkLst>
            <pc:docMk/>
            <pc:sldMk cId="2526847751" sldId="272"/>
            <ac:spMk id="2" creationId="{0B9F69DA-34C5-4F08-892F-CF78EA7597BB}"/>
          </ac:spMkLst>
        </pc:spChg>
      </pc:sldChg>
      <pc:sldChg chg="addSp modSp add">
        <pc:chgData name="Jan-Tore Pedersen" userId="9848236d-bc00-4dcd-8b88-59671ee2242d" providerId="ADAL" clId="{56C6AAB2-C745-47FA-9E1B-6983C824A3DF}" dt="2020-02-01T13:40:29.884" v="78" actId="14100"/>
        <pc:sldMkLst>
          <pc:docMk/>
          <pc:sldMk cId="2633255738" sldId="273"/>
        </pc:sldMkLst>
        <pc:spChg chg="add mod">
          <ac:chgData name="Jan-Tore Pedersen" userId="9848236d-bc00-4dcd-8b88-59671ee2242d" providerId="ADAL" clId="{56C6AAB2-C745-47FA-9E1B-6983C824A3DF}" dt="2020-02-01T13:40:29.884" v="78" actId="14100"/>
          <ac:spMkLst>
            <pc:docMk/>
            <pc:sldMk cId="2633255738" sldId="273"/>
            <ac:spMk id="2" creationId="{2050B170-CBB0-47FF-89CF-2DE840253A1A}"/>
          </ac:spMkLst>
        </pc:spChg>
      </pc:sldChg>
      <pc:sldChg chg="add">
        <pc:chgData name="Jan-Tore Pedersen" userId="9848236d-bc00-4dcd-8b88-59671ee2242d" providerId="ADAL" clId="{56C6AAB2-C745-47FA-9E1B-6983C824A3DF}" dt="2020-02-01T13:36:32.454" v="43"/>
        <pc:sldMkLst>
          <pc:docMk/>
          <pc:sldMk cId="4008724255" sldId="274"/>
        </pc:sldMkLst>
      </pc:sldChg>
      <pc:sldChg chg="add del">
        <pc:chgData name="Jan-Tore Pedersen" userId="9848236d-bc00-4dcd-8b88-59671ee2242d" providerId="ADAL" clId="{56C6AAB2-C745-47FA-9E1B-6983C824A3DF}" dt="2020-02-01T13:40:39.491" v="79" actId="2696"/>
        <pc:sldMkLst>
          <pc:docMk/>
          <pc:sldMk cId="2969989164" sldId="275"/>
        </pc:sldMkLst>
      </pc:sldChg>
      <pc:sldChg chg="add del">
        <pc:chgData name="Jan-Tore Pedersen" userId="9848236d-bc00-4dcd-8b88-59671ee2242d" providerId="ADAL" clId="{56C6AAB2-C745-47FA-9E1B-6983C824A3DF}" dt="2020-02-01T13:40:39.491" v="79" actId="2696"/>
        <pc:sldMkLst>
          <pc:docMk/>
          <pc:sldMk cId="2597145524" sldId="276"/>
        </pc:sldMkLst>
      </pc:sldChg>
      <pc:sldChg chg="ord">
        <pc:chgData name="Jan-Tore Pedersen" userId="9848236d-bc00-4dcd-8b88-59671ee2242d" providerId="ADAL" clId="{56C6AAB2-C745-47FA-9E1B-6983C824A3DF}" dt="2020-02-01T13:39:16.451" v="55"/>
        <pc:sldMkLst>
          <pc:docMk/>
          <pc:sldMk cId="1015031201" sldId="2096"/>
        </pc:sldMkLst>
      </pc:sldChg>
      <pc:sldChg chg="add">
        <pc:chgData name="Jan-Tore Pedersen" userId="9848236d-bc00-4dcd-8b88-59671ee2242d" providerId="ADAL" clId="{56C6AAB2-C745-47FA-9E1B-6983C824A3DF}" dt="2020-02-06T08:47:41.203" v="81"/>
        <pc:sldMkLst>
          <pc:docMk/>
          <pc:sldMk cId="2201964882" sldId="214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2/5/2020 12:59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58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2/5/2020 12:59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320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2/5/2020 12:59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236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2/5/2020 12:59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8233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2/5/2020 12:59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0786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2/5/2020 12:59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544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F02B95-0F83-4301-8182-2C0BC6B48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D9ED-A01D-4F8F-9CB0-1EE372D774D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408B4-5BBD-4BE3-A342-5B91C273B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49827-025D-4B77-BA34-93B75E4E0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EF2D6-9313-4F20-9564-64E18D540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4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544" y="266700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7544" y="1211750"/>
            <a:ext cx="8208144" cy="352024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marL="457200" lvl="0" indent="-457200"/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50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265497"/>
            <a:ext cx="8208145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50650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MSIPCMContentMarking" descr="{&quot;HashCode&quot;:1466179467,&quot;Placement&quot;:&quot;Footer&quot;}">
            <a:extLst>
              <a:ext uri="{FF2B5EF4-FFF2-40B4-BE49-F238E27FC236}">
                <a16:creationId xmlns:a16="http://schemas.microsoft.com/office/drawing/2014/main" id="{8DE20C65-9644-429B-B5DE-C52259CD1B27}"/>
              </a:ext>
            </a:extLst>
          </p:cNvPr>
          <p:cNvSpPr txBox="1"/>
          <p:nvPr userDrawn="1"/>
        </p:nvSpPr>
        <p:spPr>
          <a:xfrm>
            <a:off x="0" y="4915336"/>
            <a:ext cx="2013042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800">
                <a:solidFill>
                  <a:srgbClr val="737373"/>
                </a:solidFill>
                <a:latin typeface="Calibri" panose="020F0502020204030204" pitchFamily="34" charset="0"/>
              </a:rPr>
              <a:t>Sensitivity: Confidential between partners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  <p:sldLayoutId id="2147483694" r:id="rId7"/>
    <p:sldLayoutId id="2147483695" r:id="rId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icconf.com/events/22-months-on-managing-windows-servers-with-windows-admin-cente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slideLayout" Target="../slideLayouts/slideLayout5.xml"/><Relationship Id="rId1" Type="http://schemas.openxmlformats.org/officeDocument/2006/relationships/customXml" Target="../../customXml/item4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openxmlformats.org/officeDocument/2006/relationships/image" Target="../media/image30.sv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5" Type="http://schemas.openxmlformats.org/officeDocument/2006/relationships/image" Target="../media/image37.svg"/><Relationship Id="rId2" Type="http://schemas.openxmlformats.org/officeDocument/2006/relationships/image" Target="../media/image1.png"/><Relationship Id="rId16" Type="http://schemas.openxmlformats.org/officeDocument/2006/relationships/image" Target="../media/image28.sv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svg"/><Relationship Id="rId19" Type="http://schemas.openxmlformats.org/officeDocument/2006/relationships/image" Target="../media/image31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Relationship Id="rId22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289B36-D1EA-4F52-91E9-FDC0693E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" y="0"/>
            <a:ext cx="91355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39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B9F69DA-34C5-4F08-892F-CF78EA7597BB}"/>
              </a:ext>
            </a:extLst>
          </p:cNvPr>
          <p:cNvSpPr txBox="1">
            <a:spLocks/>
          </p:cNvSpPr>
          <p:nvPr/>
        </p:nvSpPr>
        <p:spPr>
          <a:xfrm>
            <a:off x="899592" y="1543553"/>
            <a:ext cx="6950828" cy="1676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WAC Tools</a:t>
            </a:r>
          </a:p>
          <a:p>
            <a:pPr algn="ctr"/>
            <a:endParaRPr lang="en-GB" dirty="0"/>
          </a:p>
          <a:p>
            <a:pPr marL="0" indent="0" algn="ctr">
              <a:buNone/>
            </a:pPr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26847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896D668-672C-489D-92D1-7698C2BA2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3" y="2114637"/>
            <a:ext cx="1387383" cy="460373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7B86268-A78C-4851-8842-CEDC7F1BF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879" y="1039628"/>
            <a:ext cx="1356881" cy="841266"/>
          </a:xfrm>
          <a:prstGeom prst="rect">
            <a:avLst/>
          </a:prstGeom>
        </p:spPr>
      </p:pic>
      <p:pic>
        <p:nvPicPr>
          <p:cNvPr id="19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BFB1A9F4-C1EB-4CF6-AAFE-3F64515B6D0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327" y="1943239"/>
            <a:ext cx="1939984" cy="8031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1DBC60-6B76-4852-807D-84EE95718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74" y="4148376"/>
            <a:ext cx="1712938" cy="312812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6503E7BE-038E-4383-958C-28C2B130245E}"/>
              </a:ext>
            </a:extLst>
          </p:cNvPr>
          <p:cNvSpPr txBox="1">
            <a:spLocks/>
          </p:cNvSpPr>
          <p:nvPr/>
        </p:nvSpPr>
        <p:spPr>
          <a:xfrm>
            <a:off x="441197" y="342900"/>
            <a:ext cx="8263890" cy="4154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defRPr/>
            </a:pPr>
            <a:r>
              <a:rPr lang="en-US" sz="2700" spc="-38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Windows Admin Center Partners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3D87207-64AB-4B0F-9AD6-23B834D15E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283" y="3113678"/>
            <a:ext cx="1387383" cy="487749"/>
          </a:xfrm>
          <a:prstGeom prst="rect">
            <a:avLst/>
          </a:prstGeom>
        </p:spPr>
      </p:pic>
      <p:pic>
        <p:nvPicPr>
          <p:cNvPr id="25" name="Graphic 23">
            <a:extLst>
              <a:ext uri="{FF2B5EF4-FFF2-40B4-BE49-F238E27FC236}">
                <a16:creationId xmlns:a16="http://schemas.microsoft.com/office/drawing/2014/main" id="{33999177-FFCD-4B5C-BAC3-6E95E79C677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5389" y="3187030"/>
            <a:ext cx="1944967" cy="341045"/>
          </a:xfrm>
          <a:custGeom>
            <a:avLst/>
            <a:gdLst>
              <a:gd name="connsiteX0" fmla="*/ 0 w 2593288"/>
              <a:gd name="connsiteY0" fmla="*/ 0 h 454726"/>
              <a:gd name="connsiteX1" fmla="*/ 2597605 w 2593288"/>
              <a:gd name="connsiteY1" fmla="*/ 0 h 454726"/>
              <a:gd name="connsiteX2" fmla="*/ 2597605 w 2593288"/>
              <a:gd name="connsiteY2" fmla="*/ 455986 h 454726"/>
              <a:gd name="connsiteX3" fmla="*/ 0 w 2593288"/>
              <a:gd name="connsiteY3" fmla="*/ 455986 h 45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3288" h="454726">
                <a:moveTo>
                  <a:pt x="0" y="0"/>
                </a:moveTo>
                <a:lnTo>
                  <a:pt x="2597605" y="0"/>
                </a:lnTo>
                <a:lnTo>
                  <a:pt x="2597605" y="455986"/>
                </a:lnTo>
                <a:lnTo>
                  <a:pt x="0" y="455986"/>
                </a:lnTo>
                <a:close/>
              </a:path>
            </a:pathLst>
          </a:custGeom>
          <a:ln/>
        </p:spPr>
      </p:pic>
      <p:pic>
        <p:nvPicPr>
          <p:cNvPr id="1026" name="Picture 2" descr="Image result for dell emc logo">
            <a:extLst>
              <a:ext uri="{FF2B5EF4-FFF2-40B4-BE49-F238E27FC236}">
                <a16:creationId xmlns:a16="http://schemas.microsoft.com/office/drawing/2014/main" id="{71B9C949-6DDB-4D8C-8AC7-B0BA42292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506" y="1355504"/>
            <a:ext cx="1712938" cy="2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6E01E9-29AE-426A-8093-135B240AE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85244" y="3874097"/>
            <a:ext cx="1637018" cy="818509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2202C8-060D-4F81-B0EF-F7DA00CE01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116" y="2070371"/>
            <a:ext cx="1314740" cy="548904"/>
          </a:xfrm>
          <a:prstGeom prst="rect">
            <a:avLst/>
          </a:prstGeom>
        </p:spPr>
      </p:pic>
      <p:pic>
        <p:nvPicPr>
          <p:cNvPr id="4" name="Picture 3" descr="A picture containing plate, drawing, food&#10;&#10;Description automatically generated">
            <a:extLst>
              <a:ext uri="{FF2B5EF4-FFF2-40B4-BE49-F238E27FC236}">
                <a16:creationId xmlns:a16="http://schemas.microsoft.com/office/drawing/2014/main" id="{392705C3-2C26-4833-BE90-7BFA468412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67498" y="3113677"/>
            <a:ext cx="1082764" cy="489803"/>
          </a:xfrm>
          <a:prstGeom prst="rect">
            <a:avLst/>
          </a:prstGeom>
        </p:spPr>
      </p:pic>
      <p:pic>
        <p:nvPicPr>
          <p:cNvPr id="2" name="Picture 2" descr="E03D60CD-5D42-417E-8F58-E7BF54D28266">
            <a:extLst>
              <a:ext uri="{FF2B5EF4-FFF2-40B4-BE49-F238E27FC236}">
                <a16:creationId xmlns:a16="http://schemas.microsoft.com/office/drawing/2014/main" id="{7AC38BF7-6D8C-4EA7-B2C2-FDB842074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31" y="1323099"/>
            <a:ext cx="1260693" cy="3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52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73625A-60F6-427E-9095-A7D4009C2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" y="0"/>
            <a:ext cx="9143662" cy="5143500"/>
          </a:xfrm>
          <a:prstGeom prst="rect">
            <a:avLst/>
          </a:prstGeom>
        </p:spPr>
      </p:pic>
      <p:pic>
        <p:nvPicPr>
          <p:cNvPr id="6" name="Content Placeholder 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8E92096-8447-491C-873B-C9EDE1252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00" y="4356904"/>
            <a:ext cx="1387383" cy="4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07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D0992-A981-4742-A55D-079880AA2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"/>
            <a:ext cx="9144000" cy="5126737"/>
          </a:xfrm>
          <a:prstGeom prst="rect">
            <a:avLst/>
          </a:prstGeom>
        </p:spPr>
      </p:pic>
      <p:pic>
        <p:nvPicPr>
          <p:cNvPr id="6" name="Content Placeholder 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F2A61F6D-1DA9-48CB-B817-CFF38D02E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800" y="4356904"/>
            <a:ext cx="1387383" cy="4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5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1279EC-E7F1-46BB-86CE-6B6CE14FB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6003D5-706D-4FF1-987D-8F74D0AC09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4.2.1-dell">
            <a:hlinkClick r:id="" action="ppaction://media"/>
            <a:extLst>
              <a:ext uri="{FF2B5EF4-FFF2-40B4-BE49-F238E27FC236}">
                <a16:creationId xmlns:a16="http://schemas.microsoft.com/office/drawing/2014/main" id="{CDFC0512-3CA1-4B8B-AE51-5972ED3246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2" descr="Image result for dell emc logo">
            <a:extLst>
              <a:ext uri="{FF2B5EF4-FFF2-40B4-BE49-F238E27FC236}">
                <a16:creationId xmlns:a16="http://schemas.microsoft.com/office/drawing/2014/main" id="{5D829B67-E9B1-4D26-9828-49ED910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29" y="4534038"/>
            <a:ext cx="1712938" cy="28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3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694FDB-37C1-4389-BC82-76D8113F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19AB12-8DED-4A21-A222-68399952C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B4697-2F69-4C5B-8DEC-B438B71BC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pic>
        <p:nvPicPr>
          <p:cNvPr id="6" name="Picture 2" descr="E03D60CD-5D42-417E-8F58-E7BF54D28266">
            <a:extLst>
              <a:ext uri="{FF2B5EF4-FFF2-40B4-BE49-F238E27FC236}">
                <a16:creationId xmlns:a16="http://schemas.microsoft.com/office/drawing/2014/main" id="{0E932B25-E4A5-4298-8297-0A7FD4DDC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731" y="4585122"/>
            <a:ext cx="1260693" cy="335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8598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C5A7DA-403A-44E4-86C3-4099A9800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93A5DF-48B9-4A57-A742-FBFB22440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8A57F-A068-4735-9751-E806F3EFD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2"/>
            <a:ext cx="9144000" cy="5126737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9BF1281-EA56-436A-AF3B-6811C080B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41" y="4230088"/>
            <a:ext cx="1356881" cy="8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14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2FE7AC-9D61-4170-A7B7-F0A9961DD73A}"/>
              </a:ext>
            </a:extLst>
          </p:cNvPr>
          <p:cNvSpPr/>
          <p:nvPr/>
        </p:nvSpPr>
        <p:spPr>
          <a:xfrm>
            <a:off x="4450813" y="238708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6CCF450-8265-416C-BB8E-9DEDC81A71FD}"/>
              </a:ext>
            </a:extLst>
          </p:cNvPr>
          <p:cNvSpPr txBox="1">
            <a:spLocks/>
          </p:cNvSpPr>
          <p:nvPr/>
        </p:nvSpPr>
        <p:spPr>
          <a:xfrm>
            <a:off x="899592" y="1543553"/>
            <a:ext cx="6950828" cy="1256797"/>
          </a:xfrm>
          <a:prstGeom prst="rect">
            <a:avLst/>
          </a:prstGeom>
        </p:spPr>
        <p:txBody>
          <a:bodyPr/>
          <a:lstStyle>
            <a:lvl1pPr marL="468312" indent="-4572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/>
              <a:defRPr sz="3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Extension</a:t>
            </a:r>
          </a:p>
          <a:p>
            <a:pPr algn="ctr"/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75579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050B170-CBB0-47FF-89CF-2DE840253A1A}"/>
              </a:ext>
            </a:extLst>
          </p:cNvPr>
          <p:cNvSpPr txBox="1">
            <a:spLocks/>
          </p:cNvSpPr>
          <p:nvPr/>
        </p:nvSpPr>
        <p:spPr>
          <a:xfrm>
            <a:off x="899592" y="1543553"/>
            <a:ext cx="6950828" cy="812173"/>
          </a:xfrm>
          <a:prstGeom prst="rect">
            <a:avLst/>
          </a:prstGeom>
        </p:spPr>
        <p:txBody>
          <a:bodyPr/>
          <a:lstStyle>
            <a:lvl1pPr marL="468312" indent="-4572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/>
              <a:defRPr sz="3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33255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964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724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971600" y="2248585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https://github.com/nordicinfrastructureconference/2020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827584" y="1491630"/>
            <a:ext cx="6930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Slides and demos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conference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available</a:t>
            </a:r>
            <a:r>
              <a:rPr lang="nb-NO" dirty="0"/>
              <a:t> at </a:t>
            </a:r>
          </a:p>
        </p:txBody>
      </p:sp>
    </p:spTree>
    <p:extLst>
      <p:ext uri="{BB962C8B-B14F-4D97-AF65-F5344CB8AC3E}">
        <p14:creationId xmlns:p14="http://schemas.microsoft.com/office/powerpoint/2010/main" val="231845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11560" y="1779662"/>
            <a:ext cx="7772400" cy="1102519"/>
          </a:xfrm>
        </p:spPr>
        <p:txBody>
          <a:bodyPr/>
          <a:lstStyle/>
          <a:p>
            <a:r>
              <a:rPr lang="en-GB" b="1" dirty="0">
                <a:hlinkClick r:id="rId3"/>
              </a:rPr>
              <a:t>22 Months on Managing Windows Servers with Windows Admin </a:t>
            </a:r>
            <a:r>
              <a:rPr lang="en-GB" b="1" dirty="0" err="1">
                <a:hlinkClick r:id="rId3"/>
              </a:rPr>
              <a:t>Center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4">
            <a:extLst>
              <a:ext uri="{FF2B5EF4-FFF2-40B4-BE49-F238E27FC236}">
                <a16:creationId xmlns:a16="http://schemas.microsoft.com/office/drawing/2014/main" id="{8F4B38F2-CA43-4C9A-90CE-C98DAD597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2423" y="438150"/>
            <a:ext cx="5809230" cy="907473"/>
          </a:xfrm>
        </p:spPr>
        <p:txBody>
          <a:bodyPr/>
          <a:lstStyle/>
          <a:p>
            <a:pPr algn="l"/>
            <a:r>
              <a:rPr lang="nl-NL" dirty="0"/>
              <a:t>Jan-Tore Pedersen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E52EBB20-6BD4-480C-9303-E3C8BB906AFD}"/>
              </a:ext>
            </a:extLst>
          </p:cNvPr>
          <p:cNvSpPr txBox="1">
            <a:spLocks/>
          </p:cNvSpPr>
          <p:nvPr/>
        </p:nvSpPr>
        <p:spPr>
          <a:xfrm>
            <a:off x="2146687" y="1276350"/>
            <a:ext cx="5403038" cy="137160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179388" algn="l"/>
              </a:tabLst>
            </a:pPr>
            <a:r>
              <a:rPr lang="de-DE" sz="1400" dirty="0"/>
              <a:t>Senior Consultant @ </a:t>
            </a:r>
            <a:r>
              <a:rPr lang="de-DE" sz="1400" dirty="0" err="1"/>
              <a:t>GTClobal</a:t>
            </a:r>
            <a:endParaRPr lang="de-DE" sz="1400" dirty="0"/>
          </a:p>
          <a:p>
            <a:pPr marL="0" indent="0">
              <a:buNone/>
              <a:tabLst>
                <a:tab pos="179388" algn="l"/>
              </a:tabLst>
            </a:pPr>
            <a:r>
              <a:rPr lang="de-DE" sz="1400" dirty="0"/>
              <a:t>Cloud and Datacenter MVP</a:t>
            </a:r>
          </a:p>
          <a:p>
            <a:pPr marL="0" indent="0">
              <a:buNone/>
              <a:tabLst>
                <a:tab pos="179388" algn="l"/>
              </a:tabLst>
            </a:pPr>
            <a:r>
              <a:rPr lang="de-DE" sz="1400" dirty="0"/>
              <a:t>Blog: https://jtpedersen.com</a:t>
            </a:r>
          </a:p>
          <a:p>
            <a:pPr marL="0" indent="0">
              <a:buNone/>
              <a:tabLst>
                <a:tab pos="179388" algn="l"/>
              </a:tabLst>
            </a:pPr>
            <a:r>
              <a:rPr lang="de-DE" sz="1400" dirty="0"/>
              <a:t>Twitter: @jantorep</a:t>
            </a:r>
          </a:p>
          <a:p>
            <a:pPr marL="0" indent="0">
              <a:buNone/>
              <a:tabLst>
                <a:tab pos="179388" algn="l"/>
              </a:tabLst>
            </a:pPr>
            <a:r>
              <a:rPr lang="de-DE" sz="1400" dirty="0"/>
              <a:t>Speaker and Organizer </a:t>
            </a:r>
            <a:r>
              <a:rPr lang="de-DE" sz="1400" dirty="0" err="1"/>
              <a:t>for</a:t>
            </a:r>
            <a:r>
              <a:rPr lang="de-DE" sz="1400" dirty="0"/>
              <a:t> SCUG.no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09677E65-4C6F-4C59-B155-4005D57BE001}"/>
              </a:ext>
            </a:extLst>
          </p:cNvPr>
          <p:cNvSpPr txBox="1">
            <a:spLocks/>
          </p:cNvSpPr>
          <p:nvPr/>
        </p:nvSpPr>
        <p:spPr>
          <a:xfrm>
            <a:off x="2041337" y="3266628"/>
            <a:ext cx="3064063" cy="144576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da-DK" sz="1400" dirty="0"/>
              <a:t>Azure Stack HCI S2D/Hyper-V</a:t>
            </a:r>
          </a:p>
          <a:p>
            <a:r>
              <a:rPr lang="en-US" altLang="da-DK" sz="1400" dirty="0"/>
              <a:t>System Center</a:t>
            </a:r>
          </a:p>
          <a:p>
            <a:r>
              <a:rPr lang="en-US" altLang="da-DK" sz="1400" dirty="0"/>
              <a:t>Software-defined Datacenter</a:t>
            </a:r>
          </a:p>
          <a:p>
            <a:r>
              <a:rPr lang="en-US" altLang="da-DK" sz="1400" dirty="0"/>
              <a:t>Azure</a:t>
            </a:r>
          </a:p>
          <a:p>
            <a:r>
              <a:rPr lang="en-US" altLang="da-DK" sz="1400" dirty="0"/>
              <a:t>Azure Stack HUB</a:t>
            </a:r>
          </a:p>
        </p:txBody>
      </p:sp>
      <p:pic>
        <p:nvPicPr>
          <p:cNvPr id="8" name="Content Placeholder 23">
            <a:extLst>
              <a:ext uri="{FF2B5EF4-FFF2-40B4-BE49-F238E27FC236}">
                <a16:creationId xmlns:a16="http://schemas.microsoft.com/office/drawing/2014/main" id="{D1F8B2FA-1B03-45A6-AFF6-71F20222CC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508" y="2736201"/>
            <a:ext cx="2558309" cy="14998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57D066-4B75-476E-99E2-FCD2D8643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510" y="3616865"/>
            <a:ext cx="69542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91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0EED2-671F-4048-8025-6EE5B85B92EF}"/>
              </a:ext>
            </a:extLst>
          </p:cNvPr>
          <p:cNvSpPr txBox="1"/>
          <p:nvPr/>
        </p:nvSpPr>
        <p:spPr>
          <a:xfrm>
            <a:off x="514959" y="1779662"/>
            <a:ext cx="7564250" cy="800219"/>
          </a:xfrm>
          <a:prstGeom prst="rect">
            <a:avLst/>
          </a:prstGeom>
          <a:noFill/>
        </p:spPr>
        <p:txBody>
          <a:bodyPr wrap="none" lIns="365760" tIns="182880" rIns="365760" bIns="182880" rtlCol="0">
            <a:spAutoFit/>
          </a:bodyPr>
          <a:lstStyle/>
          <a:p>
            <a:pPr marR="0" lvl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/>
            </a:pPr>
            <a:r>
              <a:rPr lang="en-US" sz="2800" dirty="0">
                <a:latin typeface="+mj-lt"/>
                <a:ea typeface="+mj-ea"/>
                <a:cs typeface="Segoe UI Light" panose="020B0502040204020203" pitchFamily="34" charset="0"/>
              </a:rPr>
              <a:t>Who is using Windows Admin Center?</a:t>
            </a:r>
          </a:p>
        </p:txBody>
      </p:sp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711172-C07D-4972-B785-3DF939A82BB4}"/>
              </a:ext>
            </a:extLst>
          </p:cNvPr>
          <p:cNvSpPr/>
          <p:nvPr/>
        </p:nvSpPr>
        <p:spPr bwMode="auto">
          <a:xfrm>
            <a:off x="260381" y="1640427"/>
            <a:ext cx="8263885" cy="1249297"/>
          </a:xfrm>
          <a:prstGeom prst="roundRect">
            <a:avLst/>
          </a:prstGeom>
          <a:solidFill>
            <a:srgbClr val="0E88D2">
              <a:alpha val="16078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F9137EC-A7F8-4F0A-A054-6D19E9D39125}"/>
              </a:ext>
            </a:extLst>
          </p:cNvPr>
          <p:cNvCxnSpPr>
            <a:cxnSpLocks/>
          </p:cNvCxnSpPr>
          <p:nvPr/>
        </p:nvCxnSpPr>
        <p:spPr>
          <a:xfrm>
            <a:off x="3255107" y="2545717"/>
            <a:ext cx="0" cy="921352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C7D108-AE63-408F-BE1D-7FD87F5970F4}"/>
              </a:ext>
            </a:extLst>
          </p:cNvPr>
          <p:cNvCxnSpPr>
            <a:cxnSpLocks/>
          </p:cNvCxnSpPr>
          <p:nvPr/>
        </p:nvCxnSpPr>
        <p:spPr>
          <a:xfrm>
            <a:off x="3255107" y="1495690"/>
            <a:ext cx="0" cy="476845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FA42E99-8C53-44CB-B7B8-144C6EDBA634}"/>
              </a:ext>
            </a:extLst>
          </p:cNvPr>
          <p:cNvSpPr/>
          <p:nvPr/>
        </p:nvSpPr>
        <p:spPr>
          <a:xfrm>
            <a:off x="1652983" y="1124526"/>
            <a:ext cx="9172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775">
              <a:defRPr/>
            </a:pPr>
            <a:r>
              <a:rPr lang="en-US" sz="900">
                <a:solidFill>
                  <a:srgbClr val="1A1A1A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Client 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84DD40-FC18-4F5D-AB73-A1A2ABA743C6}"/>
              </a:ext>
            </a:extLst>
          </p:cNvPr>
          <p:cNvSpPr/>
          <p:nvPr/>
        </p:nvSpPr>
        <p:spPr>
          <a:xfrm>
            <a:off x="2131821" y="1926626"/>
            <a:ext cx="8306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685775">
              <a:defRPr/>
            </a:pPr>
            <a:r>
              <a:rPr lang="en-US" sz="1200">
                <a:solidFill>
                  <a:srgbClr val="0E88D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Windows</a:t>
            </a:r>
          </a:p>
          <a:p>
            <a:pPr algn="r" defTabSz="685775">
              <a:defRPr/>
            </a:pPr>
            <a:r>
              <a:rPr lang="en-US" sz="1200">
                <a:solidFill>
                  <a:srgbClr val="0E88D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Admin</a:t>
            </a:r>
          </a:p>
          <a:p>
            <a:pPr algn="r" defTabSz="685775">
              <a:defRPr/>
            </a:pPr>
            <a:r>
              <a:rPr lang="en-US" sz="1200">
                <a:solidFill>
                  <a:srgbClr val="0E88D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Center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D337C300-6F2B-4C10-A4AE-7A644470B24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998982" y="1096959"/>
            <a:ext cx="514350" cy="365232"/>
            <a:chOff x="3794" y="2086"/>
            <a:chExt cx="245" cy="16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404811-25CD-49BF-9033-7F8D76640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" y="2086"/>
              <a:ext cx="245" cy="13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id="{4EDE48AF-115B-4673-97E6-A2B6A14D5D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7" y="2224"/>
              <a:ext cx="0" cy="2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id="{77316938-1E3B-4A07-91AD-E6B1F97067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3" y="2255"/>
              <a:ext cx="8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1A1A1A"/>
                </a:solidFill>
                <a:latin typeface="Segoe UI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7026F6B-A533-403A-9ED5-E9D2E5116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227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14770" y="1164372"/>
            <a:ext cx="264562" cy="176983"/>
          </a:xfrm>
          <a:prstGeom prst="rect">
            <a:avLst/>
          </a:prstGeom>
        </p:spPr>
      </p:pic>
      <p:sp>
        <p:nvSpPr>
          <p:cNvPr id="12" name="Graphic 87">
            <a:extLst>
              <a:ext uri="{FF2B5EF4-FFF2-40B4-BE49-F238E27FC236}">
                <a16:creationId xmlns:a16="http://schemas.microsoft.com/office/drawing/2014/main" id="{6245B447-F531-4045-A702-2F23C73110D7}"/>
              </a:ext>
            </a:extLst>
          </p:cNvPr>
          <p:cNvSpPr/>
          <p:nvPr/>
        </p:nvSpPr>
        <p:spPr>
          <a:xfrm>
            <a:off x="2471058" y="3467069"/>
            <a:ext cx="380769" cy="618750"/>
          </a:xfrm>
          <a:custGeom>
            <a:avLst/>
            <a:gdLst>
              <a:gd name="connsiteX0" fmla="*/ 438942 w 507691"/>
              <a:gd name="connsiteY0" fmla="*/ 15865 h 824999"/>
              <a:gd name="connsiteX1" fmla="*/ 460096 w 507691"/>
              <a:gd name="connsiteY1" fmla="*/ 20096 h 824999"/>
              <a:gd name="connsiteX2" fmla="*/ 477019 w 507691"/>
              <a:gd name="connsiteY2" fmla="*/ 30673 h 824999"/>
              <a:gd name="connsiteX3" fmla="*/ 487596 w 507691"/>
              <a:gd name="connsiteY3" fmla="*/ 47596 h 824999"/>
              <a:gd name="connsiteX4" fmla="*/ 491826 w 507691"/>
              <a:gd name="connsiteY4" fmla="*/ 68750 h 824999"/>
              <a:gd name="connsiteX5" fmla="*/ 491826 w 507691"/>
              <a:gd name="connsiteY5" fmla="*/ 809134 h 824999"/>
              <a:gd name="connsiteX6" fmla="*/ 15865 w 507691"/>
              <a:gd name="connsiteY6" fmla="*/ 809134 h 824999"/>
              <a:gd name="connsiteX7" fmla="*/ 15865 w 507691"/>
              <a:gd name="connsiteY7" fmla="*/ 68750 h 824999"/>
              <a:gd name="connsiteX8" fmla="*/ 20096 w 507691"/>
              <a:gd name="connsiteY8" fmla="*/ 47596 h 824999"/>
              <a:gd name="connsiteX9" fmla="*/ 30673 w 507691"/>
              <a:gd name="connsiteY9" fmla="*/ 30673 h 824999"/>
              <a:gd name="connsiteX10" fmla="*/ 47596 w 507691"/>
              <a:gd name="connsiteY10" fmla="*/ 20096 h 824999"/>
              <a:gd name="connsiteX11" fmla="*/ 68750 w 507691"/>
              <a:gd name="connsiteY11" fmla="*/ 15865 h 824999"/>
              <a:gd name="connsiteX12" fmla="*/ 438942 w 507691"/>
              <a:gd name="connsiteY12" fmla="*/ 15865 h 824999"/>
              <a:gd name="connsiteX13" fmla="*/ 438942 w 507691"/>
              <a:gd name="connsiteY13" fmla="*/ 68750 h 824999"/>
              <a:gd name="connsiteX14" fmla="*/ 68750 w 507691"/>
              <a:gd name="connsiteY14" fmla="*/ 68750 h 824999"/>
              <a:gd name="connsiteX15" fmla="*/ 68750 w 507691"/>
              <a:gd name="connsiteY15" fmla="*/ 756250 h 824999"/>
              <a:gd name="connsiteX16" fmla="*/ 438942 w 507691"/>
              <a:gd name="connsiteY16" fmla="*/ 756250 h 824999"/>
              <a:gd name="connsiteX17" fmla="*/ 438942 w 507691"/>
              <a:gd name="connsiteY17" fmla="*/ 68750 h 824999"/>
              <a:gd name="connsiteX18" fmla="*/ 386057 w 507691"/>
              <a:gd name="connsiteY18" fmla="*/ 174519 h 824999"/>
              <a:gd name="connsiteX19" fmla="*/ 121635 w 507691"/>
              <a:gd name="connsiteY19" fmla="*/ 174519 h 824999"/>
              <a:gd name="connsiteX20" fmla="*/ 121635 w 507691"/>
              <a:gd name="connsiteY20" fmla="*/ 121635 h 824999"/>
              <a:gd name="connsiteX21" fmla="*/ 386057 w 507691"/>
              <a:gd name="connsiteY21" fmla="*/ 121635 h 824999"/>
              <a:gd name="connsiteX22" fmla="*/ 386057 w 507691"/>
              <a:gd name="connsiteY22" fmla="*/ 174519 h 824999"/>
              <a:gd name="connsiteX23" fmla="*/ 386057 w 507691"/>
              <a:gd name="connsiteY23" fmla="*/ 597596 h 824999"/>
              <a:gd name="connsiteX24" fmla="*/ 121635 w 507691"/>
              <a:gd name="connsiteY24" fmla="*/ 597596 h 824999"/>
              <a:gd name="connsiteX25" fmla="*/ 121635 w 507691"/>
              <a:gd name="connsiteY25" fmla="*/ 544711 h 824999"/>
              <a:gd name="connsiteX26" fmla="*/ 386057 w 507691"/>
              <a:gd name="connsiteY26" fmla="*/ 544711 h 824999"/>
              <a:gd name="connsiteX27" fmla="*/ 386057 w 507691"/>
              <a:gd name="connsiteY27" fmla="*/ 597596 h 824999"/>
              <a:gd name="connsiteX28" fmla="*/ 386057 w 507691"/>
              <a:gd name="connsiteY28" fmla="*/ 703365 h 824999"/>
              <a:gd name="connsiteX29" fmla="*/ 121635 w 507691"/>
              <a:gd name="connsiteY29" fmla="*/ 703365 h 824999"/>
              <a:gd name="connsiteX30" fmla="*/ 121635 w 507691"/>
              <a:gd name="connsiteY30" fmla="*/ 650481 h 824999"/>
              <a:gd name="connsiteX31" fmla="*/ 386057 w 507691"/>
              <a:gd name="connsiteY31" fmla="*/ 650481 h 824999"/>
              <a:gd name="connsiteX32" fmla="*/ 386057 w 507691"/>
              <a:gd name="connsiteY32" fmla="*/ 703365 h 82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7691" h="824999">
                <a:moveTo>
                  <a:pt x="438942" y="15865"/>
                </a:moveTo>
                <a:cubicBezTo>
                  <a:pt x="447403" y="15865"/>
                  <a:pt x="453750" y="17981"/>
                  <a:pt x="460096" y="20096"/>
                </a:cubicBezTo>
                <a:cubicBezTo>
                  <a:pt x="466442" y="22212"/>
                  <a:pt x="472788" y="26442"/>
                  <a:pt x="477019" y="30673"/>
                </a:cubicBezTo>
                <a:cubicBezTo>
                  <a:pt x="481250" y="37019"/>
                  <a:pt x="485480" y="41250"/>
                  <a:pt x="487596" y="47596"/>
                </a:cubicBezTo>
                <a:cubicBezTo>
                  <a:pt x="489711" y="53942"/>
                  <a:pt x="491826" y="60288"/>
                  <a:pt x="491826" y="68750"/>
                </a:cubicBezTo>
                <a:lnTo>
                  <a:pt x="491826" y="809134"/>
                </a:lnTo>
                <a:lnTo>
                  <a:pt x="15865" y="809134"/>
                </a:lnTo>
                <a:lnTo>
                  <a:pt x="15865" y="68750"/>
                </a:lnTo>
                <a:cubicBezTo>
                  <a:pt x="15865" y="60288"/>
                  <a:pt x="17981" y="53942"/>
                  <a:pt x="20096" y="47596"/>
                </a:cubicBezTo>
                <a:cubicBezTo>
                  <a:pt x="22212" y="41250"/>
                  <a:pt x="26442" y="37019"/>
                  <a:pt x="30673" y="30673"/>
                </a:cubicBezTo>
                <a:cubicBezTo>
                  <a:pt x="37019" y="26442"/>
                  <a:pt x="41250" y="22212"/>
                  <a:pt x="47596" y="20096"/>
                </a:cubicBezTo>
                <a:cubicBezTo>
                  <a:pt x="53942" y="17981"/>
                  <a:pt x="60288" y="15865"/>
                  <a:pt x="68750" y="15865"/>
                </a:cubicBezTo>
                <a:lnTo>
                  <a:pt x="438942" y="15865"/>
                </a:lnTo>
                <a:close/>
                <a:moveTo>
                  <a:pt x="438942" y="68750"/>
                </a:moveTo>
                <a:lnTo>
                  <a:pt x="68750" y="68750"/>
                </a:lnTo>
                <a:lnTo>
                  <a:pt x="68750" y="756250"/>
                </a:lnTo>
                <a:lnTo>
                  <a:pt x="438942" y="756250"/>
                </a:lnTo>
                <a:lnTo>
                  <a:pt x="438942" y="68750"/>
                </a:lnTo>
                <a:close/>
                <a:moveTo>
                  <a:pt x="386057" y="174519"/>
                </a:moveTo>
                <a:lnTo>
                  <a:pt x="121635" y="174519"/>
                </a:lnTo>
                <a:lnTo>
                  <a:pt x="121635" y="121635"/>
                </a:lnTo>
                <a:lnTo>
                  <a:pt x="386057" y="121635"/>
                </a:lnTo>
                <a:lnTo>
                  <a:pt x="386057" y="174519"/>
                </a:lnTo>
                <a:close/>
                <a:moveTo>
                  <a:pt x="386057" y="597596"/>
                </a:moveTo>
                <a:lnTo>
                  <a:pt x="121635" y="597596"/>
                </a:lnTo>
                <a:lnTo>
                  <a:pt x="121635" y="544711"/>
                </a:lnTo>
                <a:lnTo>
                  <a:pt x="386057" y="544711"/>
                </a:lnTo>
                <a:lnTo>
                  <a:pt x="386057" y="597596"/>
                </a:lnTo>
                <a:close/>
                <a:moveTo>
                  <a:pt x="386057" y="703365"/>
                </a:moveTo>
                <a:lnTo>
                  <a:pt x="121635" y="703365"/>
                </a:lnTo>
                <a:lnTo>
                  <a:pt x="121635" y="650481"/>
                </a:lnTo>
                <a:lnTo>
                  <a:pt x="386057" y="650481"/>
                </a:lnTo>
                <a:lnTo>
                  <a:pt x="386057" y="70336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685775">
              <a:defRPr/>
            </a:pPr>
            <a:endParaRPr lang="en-US" sz="1324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3" name="Graphic 87">
            <a:extLst>
              <a:ext uri="{FF2B5EF4-FFF2-40B4-BE49-F238E27FC236}">
                <a16:creationId xmlns:a16="http://schemas.microsoft.com/office/drawing/2014/main" id="{63B04C19-6E81-4584-B698-B75CDDE9F404}"/>
              </a:ext>
            </a:extLst>
          </p:cNvPr>
          <p:cNvSpPr/>
          <p:nvPr/>
        </p:nvSpPr>
        <p:spPr>
          <a:xfrm>
            <a:off x="3064722" y="3467069"/>
            <a:ext cx="380769" cy="618750"/>
          </a:xfrm>
          <a:custGeom>
            <a:avLst/>
            <a:gdLst>
              <a:gd name="connsiteX0" fmla="*/ 438942 w 507691"/>
              <a:gd name="connsiteY0" fmla="*/ 15865 h 824999"/>
              <a:gd name="connsiteX1" fmla="*/ 460096 w 507691"/>
              <a:gd name="connsiteY1" fmla="*/ 20096 h 824999"/>
              <a:gd name="connsiteX2" fmla="*/ 477019 w 507691"/>
              <a:gd name="connsiteY2" fmla="*/ 30673 h 824999"/>
              <a:gd name="connsiteX3" fmla="*/ 487596 w 507691"/>
              <a:gd name="connsiteY3" fmla="*/ 47596 h 824999"/>
              <a:gd name="connsiteX4" fmla="*/ 491826 w 507691"/>
              <a:gd name="connsiteY4" fmla="*/ 68750 h 824999"/>
              <a:gd name="connsiteX5" fmla="*/ 491826 w 507691"/>
              <a:gd name="connsiteY5" fmla="*/ 809134 h 824999"/>
              <a:gd name="connsiteX6" fmla="*/ 15865 w 507691"/>
              <a:gd name="connsiteY6" fmla="*/ 809134 h 824999"/>
              <a:gd name="connsiteX7" fmla="*/ 15865 w 507691"/>
              <a:gd name="connsiteY7" fmla="*/ 68750 h 824999"/>
              <a:gd name="connsiteX8" fmla="*/ 20096 w 507691"/>
              <a:gd name="connsiteY8" fmla="*/ 47596 h 824999"/>
              <a:gd name="connsiteX9" fmla="*/ 30673 w 507691"/>
              <a:gd name="connsiteY9" fmla="*/ 30673 h 824999"/>
              <a:gd name="connsiteX10" fmla="*/ 47596 w 507691"/>
              <a:gd name="connsiteY10" fmla="*/ 20096 h 824999"/>
              <a:gd name="connsiteX11" fmla="*/ 68750 w 507691"/>
              <a:gd name="connsiteY11" fmla="*/ 15865 h 824999"/>
              <a:gd name="connsiteX12" fmla="*/ 438942 w 507691"/>
              <a:gd name="connsiteY12" fmla="*/ 15865 h 824999"/>
              <a:gd name="connsiteX13" fmla="*/ 438942 w 507691"/>
              <a:gd name="connsiteY13" fmla="*/ 68750 h 824999"/>
              <a:gd name="connsiteX14" fmla="*/ 68750 w 507691"/>
              <a:gd name="connsiteY14" fmla="*/ 68750 h 824999"/>
              <a:gd name="connsiteX15" fmla="*/ 68750 w 507691"/>
              <a:gd name="connsiteY15" fmla="*/ 756250 h 824999"/>
              <a:gd name="connsiteX16" fmla="*/ 438942 w 507691"/>
              <a:gd name="connsiteY16" fmla="*/ 756250 h 824999"/>
              <a:gd name="connsiteX17" fmla="*/ 438942 w 507691"/>
              <a:gd name="connsiteY17" fmla="*/ 68750 h 824999"/>
              <a:gd name="connsiteX18" fmla="*/ 386057 w 507691"/>
              <a:gd name="connsiteY18" fmla="*/ 174519 h 824999"/>
              <a:gd name="connsiteX19" fmla="*/ 121635 w 507691"/>
              <a:gd name="connsiteY19" fmla="*/ 174519 h 824999"/>
              <a:gd name="connsiteX20" fmla="*/ 121635 w 507691"/>
              <a:gd name="connsiteY20" fmla="*/ 121635 h 824999"/>
              <a:gd name="connsiteX21" fmla="*/ 386057 w 507691"/>
              <a:gd name="connsiteY21" fmla="*/ 121635 h 824999"/>
              <a:gd name="connsiteX22" fmla="*/ 386057 w 507691"/>
              <a:gd name="connsiteY22" fmla="*/ 174519 h 824999"/>
              <a:gd name="connsiteX23" fmla="*/ 386057 w 507691"/>
              <a:gd name="connsiteY23" fmla="*/ 597596 h 824999"/>
              <a:gd name="connsiteX24" fmla="*/ 121635 w 507691"/>
              <a:gd name="connsiteY24" fmla="*/ 597596 h 824999"/>
              <a:gd name="connsiteX25" fmla="*/ 121635 w 507691"/>
              <a:gd name="connsiteY25" fmla="*/ 544711 h 824999"/>
              <a:gd name="connsiteX26" fmla="*/ 386057 w 507691"/>
              <a:gd name="connsiteY26" fmla="*/ 544711 h 824999"/>
              <a:gd name="connsiteX27" fmla="*/ 386057 w 507691"/>
              <a:gd name="connsiteY27" fmla="*/ 597596 h 824999"/>
              <a:gd name="connsiteX28" fmla="*/ 386057 w 507691"/>
              <a:gd name="connsiteY28" fmla="*/ 703365 h 824999"/>
              <a:gd name="connsiteX29" fmla="*/ 121635 w 507691"/>
              <a:gd name="connsiteY29" fmla="*/ 703365 h 824999"/>
              <a:gd name="connsiteX30" fmla="*/ 121635 w 507691"/>
              <a:gd name="connsiteY30" fmla="*/ 650481 h 824999"/>
              <a:gd name="connsiteX31" fmla="*/ 386057 w 507691"/>
              <a:gd name="connsiteY31" fmla="*/ 650481 h 824999"/>
              <a:gd name="connsiteX32" fmla="*/ 386057 w 507691"/>
              <a:gd name="connsiteY32" fmla="*/ 703365 h 82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7691" h="824999">
                <a:moveTo>
                  <a:pt x="438942" y="15865"/>
                </a:moveTo>
                <a:cubicBezTo>
                  <a:pt x="447403" y="15865"/>
                  <a:pt x="453750" y="17981"/>
                  <a:pt x="460096" y="20096"/>
                </a:cubicBezTo>
                <a:cubicBezTo>
                  <a:pt x="466442" y="22212"/>
                  <a:pt x="472788" y="26442"/>
                  <a:pt x="477019" y="30673"/>
                </a:cubicBezTo>
                <a:cubicBezTo>
                  <a:pt x="481250" y="37019"/>
                  <a:pt x="485480" y="41250"/>
                  <a:pt x="487596" y="47596"/>
                </a:cubicBezTo>
                <a:cubicBezTo>
                  <a:pt x="489711" y="53942"/>
                  <a:pt x="491826" y="60288"/>
                  <a:pt x="491826" y="68750"/>
                </a:cubicBezTo>
                <a:lnTo>
                  <a:pt x="491826" y="809134"/>
                </a:lnTo>
                <a:lnTo>
                  <a:pt x="15865" y="809134"/>
                </a:lnTo>
                <a:lnTo>
                  <a:pt x="15865" y="68750"/>
                </a:lnTo>
                <a:cubicBezTo>
                  <a:pt x="15865" y="60288"/>
                  <a:pt x="17981" y="53942"/>
                  <a:pt x="20096" y="47596"/>
                </a:cubicBezTo>
                <a:cubicBezTo>
                  <a:pt x="22212" y="41250"/>
                  <a:pt x="26442" y="37019"/>
                  <a:pt x="30673" y="30673"/>
                </a:cubicBezTo>
                <a:cubicBezTo>
                  <a:pt x="37019" y="26442"/>
                  <a:pt x="41250" y="22212"/>
                  <a:pt x="47596" y="20096"/>
                </a:cubicBezTo>
                <a:cubicBezTo>
                  <a:pt x="53942" y="17981"/>
                  <a:pt x="60288" y="15865"/>
                  <a:pt x="68750" y="15865"/>
                </a:cubicBezTo>
                <a:lnTo>
                  <a:pt x="438942" y="15865"/>
                </a:lnTo>
                <a:close/>
                <a:moveTo>
                  <a:pt x="438942" y="68750"/>
                </a:moveTo>
                <a:lnTo>
                  <a:pt x="68750" y="68750"/>
                </a:lnTo>
                <a:lnTo>
                  <a:pt x="68750" y="756250"/>
                </a:lnTo>
                <a:lnTo>
                  <a:pt x="438942" y="756250"/>
                </a:lnTo>
                <a:lnTo>
                  <a:pt x="438942" y="68750"/>
                </a:lnTo>
                <a:close/>
                <a:moveTo>
                  <a:pt x="386057" y="174519"/>
                </a:moveTo>
                <a:lnTo>
                  <a:pt x="121635" y="174519"/>
                </a:lnTo>
                <a:lnTo>
                  <a:pt x="121635" y="121635"/>
                </a:lnTo>
                <a:lnTo>
                  <a:pt x="386057" y="121635"/>
                </a:lnTo>
                <a:lnTo>
                  <a:pt x="386057" y="174519"/>
                </a:lnTo>
                <a:close/>
                <a:moveTo>
                  <a:pt x="386057" y="597596"/>
                </a:moveTo>
                <a:lnTo>
                  <a:pt x="121635" y="597596"/>
                </a:lnTo>
                <a:lnTo>
                  <a:pt x="121635" y="544711"/>
                </a:lnTo>
                <a:lnTo>
                  <a:pt x="386057" y="544711"/>
                </a:lnTo>
                <a:lnTo>
                  <a:pt x="386057" y="597596"/>
                </a:lnTo>
                <a:close/>
                <a:moveTo>
                  <a:pt x="386057" y="703365"/>
                </a:moveTo>
                <a:lnTo>
                  <a:pt x="121635" y="703365"/>
                </a:lnTo>
                <a:lnTo>
                  <a:pt x="121635" y="650481"/>
                </a:lnTo>
                <a:lnTo>
                  <a:pt x="386057" y="650481"/>
                </a:lnTo>
                <a:lnTo>
                  <a:pt x="386057" y="70336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685775">
              <a:defRPr/>
            </a:pPr>
            <a:endParaRPr lang="en-US" sz="1324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14" name="Graphic 87">
            <a:extLst>
              <a:ext uri="{FF2B5EF4-FFF2-40B4-BE49-F238E27FC236}">
                <a16:creationId xmlns:a16="http://schemas.microsoft.com/office/drawing/2014/main" id="{4C85BE75-D5F9-4A7F-9101-AAAFF4E64DE9}"/>
              </a:ext>
            </a:extLst>
          </p:cNvPr>
          <p:cNvSpPr/>
          <p:nvPr/>
        </p:nvSpPr>
        <p:spPr>
          <a:xfrm>
            <a:off x="3680496" y="3467069"/>
            <a:ext cx="380769" cy="618750"/>
          </a:xfrm>
          <a:custGeom>
            <a:avLst/>
            <a:gdLst>
              <a:gd name="connsiteX0" fmla="*/ 438942 w 507691"/>
              <a:gd name="connsiteY0" fmla="*/ 15865 h 824999"/>
              <a:gd name="connsiteX1" fmla="*/ 460096 w 507691"/>
              <a:gd name="connsiteY1" fmla="*/ 20096 h 824999"/>
              <a:gd name="connsiteX2" fmla="*/ 477019 w 507691"/>
              <a:gd name="connsiteY2" fmla="*/ 30673 h 824999"/>
              <a:gd name="connsiteX3" fmla="*/ 487596 w 507691"/>
              <a:gd name="connsiteY3" fmla="*/ 47596 h 824999"/>
              <a:gd name="connsiteX4" fmla="*/ 491826 w 507691"/>
              <a:gd name="connsiteY4" fmla="*/ 68750 h 824999"/>
              <a:gd name="connsiteX5" fmla="*/ 491826 w 507691"/>
              <a:gd name="connsiteY5" fmla="*/ 809134 h 824999"/>
              <a:gd name="connsiteX6" fmla="*/ 15865 w 507691"/>
              <a:gd name="connsiteY6" fmla="*/ 809134 h 824999"/>
              <a:gd name="connsiteX7" fmla="*/ 15865 w 507691"/>
              <a:gd name="connsiteY7" fmla="*/ 68750 h 824999"/>
              <a:gd name="connsiteX8" fmla="*/ 20096 w 507691"/>
              <a:gd name="connsiteY8" fmla="*/ 47596 h 824999"/>
              <a:gd name="connsiteX9" fmla="*/ 30673 w 507691"/>
              <a:gd name="connsiteY9" fmla="*/ 30673 h 824999"/>
              <a:gd name="connsiteX10" fmla="*/ 47596 w 507691"/>
              <a:gd name="connsiteY10" fmla="*/ 20096 h 824999"/>
              <a:gd name="connsiteX11" fmla="*/ 68750 w 507691"/>
              <a:gd name="connsiteY11" fmla="*/ 15865 h 824999"/>
              <a:gd name="connsiteX12" fmla="*/ 438942 w 507691"/>
              <a:gd name="connsiteY12" fmla="*/ 15865 h 824999"/>
              <a:gd name="connsiteX13" fmla="*/ 438942 w 507691"/>
              <a:gd name="connsiteY13" fmla="*/ 68750 h 824999"/>
              <a:gd name="connsiteX14" fmla="*/ 68750 w 507691"/>
              <a:gd name="connsiteY14" fmla="*/ 68750 h 824999"/>
              <a:gd name="connsiteX15" fmla="*/ 68750 w 507691"/>
              <a:gd name="connsiteY15" fmla="*/ 756250 h 824999"/>
              <a:gd name="connsiteX16" fmla="*/ 438942 w 507691"/>
              <a:gd name="connsiteY16" fmla="*/ 756250 h 824999"/>
              <a:gd name="connsiteX17" fmla="*/ 438942 w 507691"/>
              <a:gd name="connsiteY17" fmla="*/ 68750 h 824999"/>
              <a:gd name="connsiteX18" fmla="*/ 386057 w 507691"/>
              <a:gd name="connsiteY18" fmla="*/ 174519 h 824999"/>
              <a:gd name="connsiteX19" fmla="*/ 121635 w 507691"/>
              <a:gd name="connsiteY19" fmla="*/ 174519 h 824999"/>
              <a:gd name="connsiteX20" fmla="*/ 121635 w 507691"/>
              <a:gd name="connsiteY20" fmla="*/ 121635 h 824999"/>
              <a:gd name="connsiteX21" fmla="*/ 386057 w 507691"/>
              <a:gd name="connsiteY21" fmla="*/ 121635 h 824999"/>
              <a:gd name="connsiteX22" fmla="*/ 386057 w 507691"/>
              <a:gd name="connsiteY22" fmla="*/ 174519 h 824999"/>
              <a:gd name="connsiteX23" fmla="*/ 386057 w 507691"/>
              <a:gd name="connsiteY23" fmla="*/ 597596 h 824999"/>
              <a:gd name="connsiteX24" fmla="*/ 121635 w 507691"/>
              <a:gd name="connsiteY24" fmla="*/ 597596 h 824999"/>
              <a:gd name="connsiteX25" fmla="*/ 121635 w 507691"/>
              <a:gd name="connsiteY25" fmla="*/ 544711 h 824999"/>
              <a:gd name="connsiteX26" fmla="*/ 386057 w 507691"/>
              <a:gd name="connsiteY26" fmla="*/ 544711 h 824999"/>
              <a:gd name="connsiteX27" fmla="*/ 386057 w 507691"/>
              <a:gd name="connsiteY27" fmla="*/ 597596 h 824999"/>
              <a:gd name="connsiteX28" fmla="*/ 386057 w 507691"/>
              <a:gd name="connsiteY28" fmla="*/ 703365 h 824999"/>
              <a:gd name="connsiteX29" fmla="*/ 121635 w 507691"/>
              <a:gd name="connsiteY29" fmla="*/ 703365 h 824999"/>
              <a:gd name="connsiteX30" fmla="*/ 121635 w 507691"/>
              <a:gd name="connsiteY30" fmla="*/ 650481 h 824999"/>
              <a:gd name="connsiteX31" fmla="*/ 386057 w 507691"/>
              <a:gd name="connsiteY31" fmla="*/ 650481 h 824999"/>
              <a:gd name="connsiteX32" fmla="*/ 386057 w 507691"/>
              <a:gd name="connsiteY32" fmla="*/ 703365 h 82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7691" h="824999">
                <a:moveTo>
                  <a:pt x="438942" y="15865"/>
                </a:moveTo>
                <a:cubicBezTo>
                  <a:pt x="447403" y="15865"/>
                  <a:pt x="453750" y="17981"/>
                  <a:pt x="460096" y="20096"/>
                </a:cubicBezTo>
                <a:cubicBezTo>
                  <a:pt x="466442" y="22212"/>
                  <a:pt x="472788" y="26442"/>
                  <a:pt x="477019" y="30673"/>
                </a:cubicBezTo>
                <a:cubicBezTo>
                  <a:pt x="481250" y="37019"/>
                  <a:pt x="485480" y="41250"/>
                  <a:pt x="487596" y="47596"/>
                </a:cubicBezTo>
                <a:cubicBezTo>
                  <a:pt x="489711" y="53942"/>
                  <a:pt x="491826" y="60288"/>
                  <a:pt x="491826" y="68750"/>
                </a:cubicBezTo>
                <a:lnTo>
                  <a:pt x="491826" y="809134"/>
                </a:lnTo>
                <a:lnTo>
                  <a:pt x="15865" y="809134"/>
                </a:lnTo>
                <a:lnTo>
                  <a:pt x="15865" y="68750"/>
                </a:lnTo>
                <a:cubicBezTo>
                  <a:pt x="15865" y="60288"/>
                  <a:pt x="17981" y="53942"/>
                  <a:pt x="20096" y="47596"/>
                </a:cubicBezTo>
                <a:cubicBezTo>
                  <a:pt x="22212" y="41250"/>
                  <a:pt x="26442" y="37019"/>
                  <a:pt x="30673" y="30673"/>
                </a:cubicBezTo>
                <a:cubicBezTo>
                  <a:pt x="37019" y="26442"/>
                  <a:pt x="41250" y="22212"/>
                  <a:pt x="47596" y="20096"/>
                </a:cubicBezTo>
                <a:cubicBezTo>
                  <a:pt x="53942" y="17981"/>
                  <a:pt x="60288" y="15865"/>
                  <a:pt x="68750" y="15865"/>
                </a:cubicBezTo>
                <a:lnTo>
                  <a:pt x="438942" y="15865"/>
                </a:lnTo>
                <a:close/>
                <a:moveTo>
                  <a:pt x="438942" y="68750"/>
                </a:moveTo>
                <a:lnTo>
                  <a:pt x="68750" y="68750"/>
                </a:lnTo>
                <a:lnTo>
                  <a:pt x="68750" y="756250"/>
                </a:lnTo>
                <a:lnTo>
                  <a:pt x="438942" y="756250"/>
                </a:lnTo>
                <a:lnTo>
                  <a:pt x="438942" y="68750"/>
                </a:lnTo>
                <a:close/>
                <a:moveTo>
                  <a:pt x="386057" y="174519"/>
                </a:moveTo>
                <a:lnTo>
                  <a:pt x="121635" y="174519"/>
                </a:lnTo>
                <a:lnTo>
                  <a:pt x="121635" y="121635"/>
                </a:lnTo>
                <a:lnTo>
                  <a:pt x="386057" y="121635"/>
                </a:lnTo>
                <a:lnTo>
                  <a:pt x="386057" y="174519"/>
                </a:lnTo>
                <a:close/>
                <a:moveTo>
                  <a:pt x="386057" y="597596"/>
                </a:moveTo>
                <a:lnTo>
                  <a:pt x="121635" y="597596"/>
                </a:lnTo>
                <a:lnTo>
                  <a:pt x="121635" y="544711"/>
                </a:lnTo>
                <a:lnTo>
                  <a:pt x="386057" y="544711"/>
                </a:lnTo>
                <a:lnTo>
                  <a:pt x="386057" y="597596"/>
                </a:lnTo>
                <a:close/>
                <a:moveTo>
                  <a:pt x="386057" y="703365"/>
                </a:moveTo>
                <a:lnTo>
                  <a:pt x="121635" y="703365"/>
                </a:lnTo>
                <a:lnTo>
                  <a:pt x="121635" y="650481"/>
                </a:lnTo>
                <a:lnTo>
                  <a:pt x="386057" y="650481"/>
                </a:lnTo>
                <a:lnTo>
                  <a:pt x="386057" y="703365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defTabSz="685775">
              <a:defRPr/>
            </a:pPr>
            <a:endParaRPr lang="en-US" sz="1324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0DC7866-4C24-4389-A28D-EB5E044A91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659" b="14403"/>
          <a:stretch/>
        </p:blipFill>
        <p:spPr>
          <a:xfrm>
            <a:off x="2635108" y="807991"/>
            <a:ext cx="369762" cy="39172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ADFD054-4E97-46DF-A433-3E3C14DAB486}"/>
              </a:ext>
            </a:extLst>
          </p:cNvPr>
          <p:cNvGrpSpPr/>
          <p:nvPr/>
        </p:nvGrpSpPr>
        <p:grpSpPr>
          <a:xfrm>
            <a:off x="3034115" y="1950764"/>
            <a:ext cx="400870" cy="594953"/>
            <a:chOff x="8233884" y="7003028"/>
            <a:chExt cx="534493" cy="793270"/>
          </a:xfrm>
        </p:grpSpPr>
        <p:sp>
          <p:nvSpPr>
            <p:cNvPr id="17" name="Graphic 87">
              <a:extLst>
                <a:ext uri="{FF2B5EF4-FFF2-40B4-BE49-F238E27FC236}">
                  <a16:creationId xmlns:a16="http://schemas.microsoft.com/office/drawing/2014/main" id="{9863CE9B-1C66-41D6-B7D3-69E5F55E9AB0}"/>
                </a:ext>
              </a:extLst>
            </p:cNvPr>
            <p:cNvSpPr/>
            <p:nvPr>
              <p:custDataLst>
                <p:custData r:id="rId1"/>
              </p:custDataLst>
            </p:nvPr>
          </p:nvSpPr>
          <p:spPr>
            <a:xfrm>
              <a:off x="8292415" y="7003028"/>
              <a:ext cx="475962" cy="793270"/>
            </a:xfrm>
            <a:custGeom>
              <a:avLst/>
              <a:gdLst>
                <a:gd name="connsiteX0" fmla="*/ 438942 w 507691"/>
                <a:gd name="connsiteY0" fmla="*/ 15865 h 824999"/>
                <a:gd name="connsiteX1" fmla="*/ 460096 w 507691"/>
                <a:gd name="connsiteY1" fmla="*/ 20096 h 824999"/>
                <a:gd name="connsiteX2" fmla="*/ 477019 w 507691"/>
                <a:gd name="connsiteY2" fmla="*/ 30673 h 824999"/>
                <a:gd name="connsiteX3" fmla="*/ 487596 w 507691"/>
                <a:gd name="connsiteY3" fmla="*/ 47596 h 824999"/>
                <a:gd name="connsiteX4" fmla="*/ 491826 w 507691"/>
                <a:gd name="connsiteY4" fmla="*/ 68750 h 824999"/>
                <a:gd name="connsiteX5" fmla="*/ 491826 w 507691"/>
                <a:gd name="connsiteY5" fmla="*/ 809134 h 824999"/>
                <a:gd name="connsiteX6" fmla="*/ 15865 w 507691"/>
                <a:gd name="connsiteY6" fmla="*/ 809134 h 824999"/>
                <a:gd name="connsiteX7" fmla="*/ 15865 w 507691"/>
                <a:gd name="connsiteY7" fmla="*/ 68750 h 824999"/>
                <a:gd name="connsiteX8" fmla="*/ 20096 w 507691"/>
                <a:gd name="connsiteY8" fmla="*/ 47596 h 824999"/>
                <a:gd name="connsiteX9" fmla="*/ 30673 w 507691"/>
                <a:gd name="connsiteY9" fmla="*/ 30673 h 824999"/>
                <a:gd name="connsiteX10" fmla="*/ 47596 w 507691"/>
                <a:gd name="connsiteY10" fmla="*/ 20096 h 824999"/>
                <a:gd name="connsiteX11" fmla="*/ 68750 w 507691"/>
                <a:gd name="connsiteY11" fmla="*/ 15865 h 824999"/>
                <a:gd name="connsiteX12" fmla="*/ 438942 w 507691"/>
                <a:gd name="connsiteY12" fmla="*/ 15865 h 824999"/>
                <a:gd name="connsiteX13" fmla="*/ 438942 w 507691"/>
                <a:gd name="connsiteY13" fmla="*/ 68750 h 824999"/>
                <a:gd name="connsiteX14" fmla="*/ 68750 w 507691"/>
                <a:gd name="connsiteY14" fmla="*/ 68750 h 824999"/>
                <a:gd name="connsiteX15" fmla="*/ 68750 w 507691"/>
                <a:gd name="connsiteY15" fmla="*/ 756250 h 824999"/>
                <a:gd name="connsiteX16" fmla="*/ 438942 w 507691"/>
                <a:gd name="connsiteY16" fmla="*/ 756250 h 824999"/>
                <a:gd name="connsiteX17" fmla="*/ 438942 w 507691"/>
                <a:gd name="connsiteY17" fmla="*/ 68750 h 824999"/>
                <a:gd name="connsiteX18" fmla="*/ 386057 w 507691"/>
                <a:gd name="connsiteY18" fmla="*/ 174519 h 824999"/>
                <a:gd name="connsiteX19" fmla="*/ 121635 w 507691"/>
                <a:gd name="connsiteY19" fmla="*/ 174519 h 824999"/>
                <a:gd name="connsiteX20" fmla="*/ 121635 w 507691"/>
                <a:gd name="connsiteY20" fmla="*/ 121635 h 824999"/>
                <a:gd name="connsiteX21" fmla="*/ 386057 w 507691"/>
                <a:gd name="connsiteY21" fmla="*/ 121635 h 824999"/>
                <a:gd name="connsiteX22" fmla="*/ 386057 w 507691"/>
                <a:gd name="connsiteY22" fmla="*/ 174519 h 824999"/>
                <a:gd name="connsiteX23" fmla="*/ 386057 w 507691"/>
                <a:gd name="connsiteY23" fmla="*/ 597596 h 824999"/>
                <a:gd name="connsiteX24" fmla="*/ 121635 w 507691"/>
                <a:gd name="connsiteY24" fmla="*/ 597596 h 824999"/>
                <a:gd name="connsiteX25" fmla="*/ 121635 w 507691"/>
                <a:gd name="connsiteY25" fmla="*/ 544711 h 824999"/>
                <a:gd name="connsiteX26" fmla="*/ 386057 w 507691"/>
                <a:gd name="connsiteY26" fmla="*/ 544711 h 824999"/>
                <a:gd name="connsiteX27" fmla="*/ 386057 w 507691"/>
                <a:gd name="connsiteY27" fmla="*/ 597596 h 824999"/>
                <a:gd name="connsiteX28" fmla="*/ 386057 w 507691"/>
                <a:gd name="connsiteY28" fmla="*/ 703365 h 824999"/>
                <a:gd name="connsiteX29" fmla="*/ 121635 w 507691"/>
                <a:gd name="connsiteY29" fmla="*/ 703365 h 824999"/>
                <a:gd name="connsiteX30" fmla="*/ 121635 w 507691"/>
                <a:gd name="connsiteY30" fmla="*/ 650481 h 824999"/>
                <a:gd name="connsiteX31" fmla="*/ 386057 w 507691"/>
                <a:gd name="connsiteY31" fmla="*/ 650481 h 824999"/>
                <a:gd name="connsiteX32" fmla="*/ 386057 w 507691"/>
                <a:gd name="connsiteY32" fmla="*/ 703365 h 824999"/>
                <a:gd name="connsiteX0" fmla="*/ 423077 w 475961"/>
                <a:gd name="connsiteY0" fmla="*/ 0 h 793269"/>
                <a:gd name="connsiteX1" fmla="*/ 444231 w 475961"/>
                <a:gd name="connsiteY1" fmla="*/ 4231 h 793269"/>
                <a:gd name="connsiteX2" fmla="*/ 461154 w 475961"/>
                <a:gd name="connsiteY2" fmla="*/ 14808 h 793269"/>
                <a:gd name="connsiteX3" fmla="*/ 471731 w 475961"/>
                <a:gd name="connsiteY3" fmla="*/ 31731 h 793269"/>
                <a:gd name="connsiteX4" fmla="*/ 475961 w 475961"/>
                <a:gd name="connsiteY4" fmla="*/ 52885 h 793269"/>
                <a:gd name="connsiteX5" fmla="*/ 475961 w 475961"/>
                <a:gd name="connsiteY5" fmla="*/ 793269 h 793269"/>
                <a:gd name="connsiteX6" fmla="*/ 0 w 475961"/>
                <a:gd name="connsiteY6" fmla="*/ 793269 h 793269"/>
                <a:gd name="connsiteX7" fmla="*/ 0 w 475961"/>
                <a:gd name="connsiteY7" fmla="*/ 52885 h 793269"/>
                <a:gd name="connsiteX8" fmla="*/ 4231 w 475961"/>
                <a:gd name="connsiteY8" fmla="*/ 31731 h 793269"/>
                <a:gd name="connsiteX9" fmla="*/ 14808 w 475961"/>
                <a:gd name="connsiteY9" fmla="*/ 14808 h 793269"/>
                <a:gd name="connsiteX10" fmla="*/ 31731 w 475961"/>
                <a:gd name="connsiteY10" fmla="*/ 4231 h 793269"/>
                <a:gd name="connsiteX11" fmla="*/ 52885 w 475961"/>
                <a:gd name="connsiteY11" fmla="*/ 0 h 793269"/>
                <a:gd name="connsiteX12" fmla="*/ 423077 w 475961"/>
                <a:gd name="connsiteY12" fmla="*/ 0 h 793269"/>
                <a:gd name="connsiteX13" fmla="*/ 423077 w 475961"/>
                <a:gd name="connsiteY13" fmla="*/ 52885 h 793269"/>
                <a:gd name="connsiteX14" fmla="*/ 52885 w 475961"/>
                <a:gd name="connsiteY14" fmla="*/ 52885 h 793269"/>
                <a:gd name="connsiteX15" fmla="*/ 52885 w 475961"/>
                <a:gd name="connsiteY15" fmla="*/ 740385 h 793269"/>
                <a:gd name="connsiteX16" fmla="*/ 423077 w 475961"/>
                <a:gd name="connsiteY16" fmla="*/ 740385 h 793269"/>
                <a:gd name="connsiteX17" fmla="*/ 423077 w 475961"/>
                <a:gd name="connsiteY17" fmla="*/ 52885 h 793269"/>
                <a:gd name="connsiteX18" fmla="*/ 370192 w 475961"/>
                <a:gd name="connsiteY18" fmla="*/ 158654 h 793269"/>
                <a:gd name="connsiteX19" fmla="*/ 105770 w 475961"/>
                <a:gd name="connsiteY19" fmla="*/ 158654 h 793269"/>
                <a:gd name="connsiteX20" fmla="*/ 105770 w 475961"/>
                <a:gd name="connsiteY20" fmla="*/ 105770 h 793269"/>
                <a:gd name="connsiteX21" fmla="*/ 370192 w 475961"/>
                <a:gd name="connsiteY21" fmla="*/ 105770 h 793269"/>
                <a:gd name="connsiteX22" fmla="*/ 370192 w 475961"/>
                <a:gd name="connsiteY22" fmla="*/ 158654 h 793269"/>
                <a:gd name="connsiteX23" fmla="*/ 370192 w 475961"/>
                <a:gd name="connsiteY23" fmla="*/ 581731 h 793269"/>
                <a:gd name="connsiteX24" fmla="*/ 105770 w 475961"/>
                <a:gd name="connsiteY24" fmla="*/ 581731 h 793269"/>
                <a:gd name="connsiteX25" fmla="*/ 370192 w 475961"/>
                <a:gd name="connsiteY25" fmla="*/ 528846 h 793269"/>
                <a:gd name="connsiteX26" fmla="*/ 370192 w 475961"/>
                <a:gd name="connsiteY26" fmla="*/ 581731 h 793269"/>
                <a:gd name="connsiteX27" fmla="*/ 370192 w 475961"/>
                <a:gd name="connsiteY27" fmla="*/ 687500 h 793269"/>
                <a:gd name="connsiteX28" fmla="*/ 105770 w 475961"/>
                <a:gd name="connsiteY28" fmla="*/ 687500 h 793269"/>
                <a:gd name="connsiteX29" fmla="*/ 105770 w 475961"/>
                <a:gd name="connsiteY29" fmla="*/ 634616 h 793269"/>
                <a:gd name="connsiteX30" fmla="*/ 370192 w 475961"/>
                <a:gd name="connsiteY30" fmla="*/ 634616 h 793269"/>
                <a:gd name="connsiteX31" fmla="*/ 370192 w 475961"/>
                <a:gd name="connsiteY31" fmla="*/ 687500 h 793269"/>
                <a:gd name="connsiteX0" fmla="*/ 423077 w 475961"/>
                <a:gd name="connsiteY0" fmla="*/ 0 h 793269"/>
                <a:gd name="connsiteX1" fmla="*/ 444231 w 475961"/>
                <a:gd name="connsiteY1" fmla="*/ 4231 h 793269"/>
                <a:gd name="connsiteX2" fmla="*/ 461154 w 475961"/>
                <a:gd name="connsiteY2" fmla="*/ 14808 h 793269"/>
                <a:gd name="connsiteX3" fmla="*/ 471731 w 475961"/>
                <a:gd name="connsiteY3" fmla="*/ 31731 h 793269"/>
                <a:gd name="connsiteX4" fmla="*/ 475961 w 475961"/>
                <a:gd name="connsiteY4" fmla="*/ 52885 h 793269"/>
                <a:gd name="connsiteX5" fmla="*/ 475961 w 475961"/>
                <a:gd name="connsiteY5" fmla="*/ 793269 h 793269"/>
                <a:gd name="connsiteX6" fmla="*/ 0 w 475961"/>
                <a:gd name="connsiteY6" fmla="*/ 793269 h 793269"/>
                <a:gd name="connsiteX7" fmla="*/ 0 w 475961"/>
                <a:gd name="connsiteY7" fmla="*/ 52885 h 793269"/>
                <a:gd name="connsiteX8" fmla="*/ 4231 w 475961"/>
                <a:gd name="connsiteY8" fmla="*/ 31731 h 793269"/>
                <a:gd name="connsiteX9" fmla="*/ 14808 w 475961"/>
                <a:gd name="connsiteY9" fmla="*/ 14808 h 793269"/>
                <a:gd name="connsiteX10" fmla="*/ 31731 w 475961"/>
                <a:gd name="connsiteY10" fmla="*/ 4231 h 793269"/>
                <a:gd name="connsiteX11" fmla="*/ 52885 w 475961"/>
                <a:gd name="connsiteY11" fmla="*/ 0 h 793269"/>
                <a:gd name="connsiteX12" fmla="*/ 423077 w 475961"/>
                <a:gd name="connsiteY12" fmla="*/ 0 h 793269"/>
                <a:gd name="connsiteX13" fmla="*/ 423077 w 475961"/>
                <a:gd name="connsiteY13" fmla="*/ 52885 h 793269"/>
                <a:gd name="connsiteX14" fmla="*/ 52885 w 475961"/>
                <a:gd name="connsiteY14" fmla="*/ 52885 h 793269"/>
                <a:gd name="connsiteX15" fmla="*/ 52885 w 475961"/>
                <a:gd name="connsiteY15" fmla="*/ 740385 h 793269"/>
                <a:gd name="connsiteX16" fmla="*/ 423077 w 475961"/>
                <a:gd name="connsiteY16" fmla="*/ 740385 h 793269"/>
                <a:gd name="connsiteX17" fmla="*/ 423077 w 475961"/>
                <a:gd name="connsiteY17" fmla="*/ 52885 h 793269"/>
                <a:gd name="connsiteX18" fmla="*/ 370192 w 475961"/>
                <a:gd name="connsiteY18" fmla="*/ 158654 h 793269"/>
                <a:gd name="connsiteX19" fmla="*/ 105770 w 475961"/>
                <a:gd name="connsiteY19" fmla="*/ 158654 h 793269"/>
                <a:gd name="connsiteX20" fmla="*/ 105770 w 475961"/>
                <a:gd name="connsiteY20" fmla="*/ 105770 h 793269"/>
                <a:gd name="connsiteX21" fmla="*/ 370192 w 475961"/>
                <a:gd name="connsiteY21" fmla="*/ 105770 h 793269"/>
                <a:gd name="connsiteX22" fmla="*/ 370192 w 475961"/>
                <a:gd name="connsiteY22" fmla="*/ 158654 h 793269"/>
                <a:gd name="connsiteX23" fmla="*/ 370192 w 475961"/>
                <a:gd name="connsiteY23" fmla="*/ 581731 h 793269"/>
                <a:gd name="connsiteX24" fmla="*/ 370192 w 475961"/>
                <a:gd name="connsiteY24" fmla="*/ 528846 h 793269"/>
                <a:gd name="connsiteX25" fmla="*/ 370192 w 475961"/>
                <a:gd name="connsiteY25" fmla="*/ 581731 h 793269"/>
                <a:gd name="connsiteX26" fmla="*/ 370192 w 475961"/>
                <a:gd name="connsiteY26" fmla="*/ 687500 h 793269"/>
                <a:gd name="connsiteX27" fmla="*/ 105770 w 475961"/>
                <a:gd name="connsiteY27" fmla="*/ 687500 h 793269"/>
                <a:gd name="connsiteX28" fmla="*/ 105770 w 475961"/>
                <a:gd name="connsiteY28" fmla="*/ 634616 h 793269"/>
                <a:gd name="connsiteX29" fmla="*/ 370192 w 475961"/>
                <a:gd name="connsiteY29" fmla="*/ 634616 h 793269"/>
                <a:gd name="connsiteX30" fmla="*/ 370192 w 475961"/>
                <a:gd name="connsiteY30" fmla="*/ 687500 h 793269"/>
                <a:gd name="connsiteX0" fmla="*/ 423077 w 475961"/>
                <a:gd name="connsiteY0" fmla="*/ 0 h 793269"/>
                <a:gd name="connsiteX1" fmla="*/ 444231 w 475961"/>
                <a:gd name="connsiteY1" fmla="*/ 4231 h 793269"/>
                <a:gd name="connsiteX2" fmla="*/ 461154 w 475961"/>
                <a:gd name="connsiteY2" fmla="*/ 14808 h 793269"/>
                <a:gd name="connsiteX3" fmla="*/ 471731 w 475961"/>
                <a:gd name="connsiteY3" fmla="*/ 31731 h 793269"/>
                <a:gd name="connsiteX4" fmla="*/ 475961 w 475961"/>
                <a:gd name="connsiteY4" fmla="*/ 52885 h 793269"/>
                <a:gd name="connsiteX5" fmla="*/ 475961 w 475961"/>
                <a:gd name="connsiteY5" fmla="*/ 793269 h 793269"/>
                <a:gd name="connsiteX6" fmla="*/ 0 w 475961"/>
                <a:gd name="connsiteY6" fmla="*/ 793269 h 793269"/>
                <a:gd name="connsiteX7" fmla="*/ 0 w 475961"/>
                <a:gd name="connsiteY7" fmla="*/ 52885 h 793269"/>
                <a:gd name="connsiteX8" fmla="*/ 4231 w 475961"/>
                <a:gd name="connsiteY8" fmla="*/ 31731 h 793269"/>
                <a:gd name="connsiteX9" fmla="*/ 14808 w 475961"/>
                <a:gd name="connsiteY9" fmla="*/ 14808 h 793269"/>
                <a:gd name="connsiteX10" fmla="*/ 31731 w 475961"/>
                <a:gd name="connsiteY10" fmla="*/ 4231 h 793269"/>
                <a:gd name="connsiteX11" fmla="*/ 52885 w 475961"/>
                <a:gd name="connsiteY11" fmla="*/ 0 h 793269"/>
                <a:gd name="connsiteX12" fmla="*/ 423077 w 475961"/>
                <a:gd name="connsiteY12" fmla="*/ 0 h 793269"/>
                <a:gd name="connsiteX13" fmla="*/ 423077 w 475961"/>
                <a:gd name="connsiteY13" fmla="*/ 52885 h 793269"/>
                <a:gd name="connsiteX14" fmla="*/ 52885 w 475961"/>
                <a:gd name="connsiteY14" fmla="*/ 52885 h 793269"/>
                <a:gd name="connsiteX15" fmla="*/ 52885 w 475961"/>
                <a:gd name="connsiteY15" fmla="*/ 740385 h 793269"/>
                <a:gd name="connsiteX16" fmla="*/ 423077 w 475961"/>
                <a:gd name="connsiteY16" fmla="*/ 740385 h 793269"/>
                <a:gd name="connsiteX17" fmla="*/ 423077 w 475961"/>
                <a:gd name="connsiteY17" fmla="*/ 52885 h 793269"/>
                <a:gd name="connsiteX18" fmla="*/ 370192 w 475961"/>
                <a:gd name="connsiteY18" fmla="*/ 158654 h 793269"/>
                <a:gd name="connsiteX19" fmla="*/ 105770 w 475961"/>
                <a:gd name="connsiteY19" fmla="*/ 158654 h 793269"/>
                <a:gd name="connsiteX20" fmla="*/ 105770 w 475961"/>
                <a:gd name="connsiteY20" fmla="*/ 105770 h 793269"/>
                <a:gd name="connsiteX21" fmla="*/ 370192 w 475961"/>
                <a:gd name="connsiteY21" fmla="*/ 105770 h 793269"/>
                <a:gd name="connsiteX22" fmla="*/ 370192 w 475961"/>
                <a:gd name="connsiteY22" fmla="*/ 158654 h 793269"/>
                <a:gd name="connsiteX23" fmla="*/ 370192 w 475961"/>
                <a:gd name="connsiteY23" fmla="*/ 687500 h 793269"/>
                <a:gd name="connsiteX24" fmla="*/ 105770 w 475961"/>
                <a:gd name="connsiteY24" fmla="*/ 687500 h 793269"/>
                <a:gd name="connsiteX25" fmla="*/ 105770 w 475961"/>
                <a:gd name="connsiteY25" fmla="*/ 634616 h 793269"/>
                <a:gd name="connsiteX26" fmla="*/ 370192 w 475961"/>
                <a:gd name="connsiteY26" fmla="*/ 634616 h 793269"/>
                <a:gd name="connsiteX27" fmla="*/ 370192 w 475961"/>
                <a:gd name="connsiteY27" fmla="*/ 687500 h 793269"/>
                <a:gd name="connsiteX0" fmla="*/ 423077 w 475961"/>
                <a:gd name="connsiteY0" fmla="*/ 0 h 793269"/>
                <a:gd name="connsiteX1" fmla="*/ 444231 w 475961"/>
                <a:gd name="connsiteY1" fmla="*/ 4231 h 793269"/>
                <a:gd name="connsiteX2" fmla="*/ 461154 w 475961"/>
                <a:gd name="connsiteY2" fmla="*/ 14808 h 793269"/>
                <a:gd name="connsiteX3" fmla="*/ 471731 w 475961"/>
                <a:gd name="connsiteY3" fmla="*/ 31731 h 793269"/>
                <a:gd name="connsiteX4" fmla="*/ 475961 w 475961"/>
                <a:gd name="connsiteY4" fmla="*/ 52885 h 793269"/>
                <a:gd name="connsiteX5" fmla="*/ 475961 w 475961"/>
                <a:gd name="connsiteY5" fmla="*/ 793269 h 793269"/>
                <a:gd name="connsiteX6" fmla="*/ 0 w 475961"/>
                <a:gd name="connsiteY6" fmla="*/ 793269 h 793269"/>
                <a:gd name="connsiteX7" fmla="*/ 0 w 475961"/>
                <a:gd name="connsiteY7" fmla="*/ 52885 h 793269"/>
                <a:gd name="connsiteX8" fmla="*/ 4231 w 475961"/>
                <a:gd name="connsiteY8" fmla="*/ 31731 h 793269"/>
                <a:gd name="connsiteX9" fmla="*/ 14808 w 475961"/>
                <a:gd name="connsiteY9" fmla="*/ 14808 h 793269"/>
                <a:gd name="connsiteX10" fmla="*/ 31731 w 475961"/>
                <a:gd name="connsiteY10" fmla="*/ 4231 h 793269"/>
                <a:gd name="connsiteX11" fmla="*/ 52885 w 475961"/>
                <a:gd name="connsiteY11" fmla="*/ 0 h 793269"/>
                <a:gd name="connsiteX12" fmla="*/ 423077 w 475961"/>
                <a:gd name="connsiteY12" fmla="*/ 0 h 793269"/>
                <a:gd name="connsiteX13" fmla="*/ 423077 w 475961"/>
                <a:gd name="connsiteY13" fmla="*/ 52885 h 793269"/>
                <a:gd name="connsiteX14" fmla="*/ 52885 w 475961"/>
                <a:gd name="connsiteY14" fmla="*/ 52885 h 793269"/>
                <a:gd name="connsiteX15" fmla="*/ 52885 w 475961"/>
                <a:gd name="connsiteY15" fmla="*/ 740385 h 793269"/>
                <a:gd name="connsiteX16" fmla="*/ 423077 w 475961"/>
                <a:gd name="connsiteY16" fmla="*/ 740385 h 793269"/>
                <a:gd name="connsiteX17" fmla="*/ 423077 w 475961"/>
                <a:gd name="connsiteY17" fmla="*/ 52885 h 793269"/>
                <a:gd name="connsiteX18" fmla="*/ 370192 w 475961"/>
                <a:gd name="connsiteY18" fmla="*/ 158654 h 793269"/>
                <a:gd name="connsiteX19" fmla="*/ 105770 w 475961"/>
                <a:gd name="connsiteY19" fmla="*/ 158654 h 793269"/>
                <a:gd name="connsiteX20" fmla="*/ 105770 w 475961"/>
                <a:gd name="connsiteY20" fmla="*/ 105770 h 793269"/>
                <a:gd name="connsiteX21" fmla="*/ 370192 w 475961"/>
                <a:gd name="connsiteY21" fmla="*/ 105770 h 793269"/>
                <a:gd name="connsiteX22" fmla="*/ 370192 w 475961"/>
                <a:gd name="connsiteY22" fmla="*/ 158654 h 793269"/>
                <a:gd name="connsiteX23" fmla="*/ 370192 w 475961"/>
                <a:gd name="connsiteY23" fmla="*/ 634616 h 793269"/>
                <a:gd name="connsiteX24" fmla="*/ 105770 w 475961"/>
                <a:gd name="connsiteY24" fmla="*/ 687500 h 793269"/>
                <a:gd name="connsiteX25" fmla="*/ 105770 w 475961"/>
                <a:gd name="connsiteY25" fmla="*/ 634616 h 793269"/>
                <a:gd name="connsiteX26" fmla="*/ 370192 w 475961"/>
                <a:gd name="connsiteY26" fmla="*/ 634616 h 793269"/>
                <a:gd name="connsiteX0" fmla="*/ 423077 w 475961"/>
                <a:gd name="connsiteY0" fmla="*/ 0 h 793269"/>
                <a:gd name="connsiteX1" fmla="*/ 444231 w 475961"/>
                <a:gd name="connsiteY1" fmla="*/ 4231 h 793269"/>
                <a:gd name="connsiteX2" fmla="*/ 461154 w 475961"/>
                <a:gd name="connsiteY2" fmla="*/ 14808 h 793269"/>
                <a:gd name="connsiteX3" fmla="*/ 471731 w 475961"/>
                <a:gd name="connsiteY3" fmla="*/ 31731 h 793269"/>
                <a:gd name="connsiteX4" fmla="*/ 475961 w 475961"/>
                <a:gd name="connsiteY4" fmla="*/ 52885 h 793269"/>
                <a:gd name="connsiteX5" fmla="*/ 475961 w 475961"/>
                <a:gd name="connsiteY5" fmla="*/ 793269 h 793269"/>
                <a:gd name="connsiteX6" fmla="*/ 0 w 475961"/>
                <a:gd name="connsiteY6" fmla="*/ 793269 h 793269"/>
                <a:gd name="connsiteX7" fmla="*/ 0 w 475961"/>
                <a:gd name="connsiteY7" fmla="*/ 52885 h 793269"/>
                <a:gd name="connsiteX8" fmla="*/ 4231 w 475961"/>
                <a:gd name="connsiteY8" fmla="*/ 31731 h 793269"/>
                <a:gd name="connsiteX9" fmla="*/ 14808 w 475961"/>
                <a:gd name="connsiteY9" fmla="*/ 14808 h 793269"/>
                <a:gd name="connsiteX10" fmla="*/ 31731 w 475961"/>
                <a:gd name="connsiteY10" fmla="*/ 4231 h 793269"/>
                <a:gd name="connsiteX11" fmla="*/ 52885 w 475961"/>
                <a:gd name="connsiteY11" fmla="*/ 0 h 793269"/>
                <a:gd name="connsiteX12" fmla="*/ 423077 w 475961"/>
                <a:gd name="connsiteY12" fmla="*/ 0 h 793269"/>
                <a:gd name="connsiteX13" fmla="*/ 423077 w 475961"/>
                <a:gd name="connsiteY13" fmla="*/ 52885 h 793269"/>
                <a:gd name="connsiteX14" fmla="*/ 52885 w 475961"/>
                <a:gd name="connsiteY14" fmla="*/ 52885 h 793269"/>
                <a:gd name="connsiteX15" fmla="*/ 52885 w 475961"/>
                <a:gd name="connsiteY15" fmla="*/ 740385 h 793269"/>
                <a:gd name="connsiteX16" fmla="*/ 423077 w 475961"/>
                <a:gd name="connsiteY16" fmla="*/ 740385 h 793269"/>
                <a:gd name="connsiteX17" fmla="*/ 423077 w 475961"/>
                <a:gd name="connsiteY17" fmla="*/ 52885 h 793269"/>
                <a:gd name="connsiteX18" fmla="*/ 370192 w 475961"/>
                <a:gd name="connsiteY18" fmla="*/ 158654 h 793269"/>
                <a:gd name="connsiteX19" fmla="*/ 105770 w 475961"/>
                <a:gd name="connsiteY19" fmla="*/ 158654 h 793269"/>
                <a:gd name="connsiteX20" fmla="*/ 105770 w 475961"/>
                <a:gd name="connsiteY20" fmla="*/ 105770 h 793269"/>
                <a:gd name="connsiteX21" fmla="*/ 370192 w 475961"/>
                <a:gd name="connsiteY21" fmla="*/ 105770 h 793269"/>
                <a:gd name="connsiteX22" fmla="*/ 370192 w 475961"/>
                <a:gd name="connsiteY22" fmla="*/ 158654 h 793269"/>
                <a:gd name="connsiteX23" fmla="*/ 370192 w 475961"/>
                <a:gd name="connsiteY23" fmla="*/ 634616 h 793269"/>
                <a:gd name="connsiteX24" fmla="*/ 105770 w 475961"/>
                <a:gd name="connsiteY24" fmla="*/ 687500 h 793269"/>
                <a:gd name="connsiteX25" fmla="*/ 370192 w 475961"/>
                <a:gd name="connsiteY25" fmla="*/ 634616 h 793269"/>
                <a:gd name="connsiteX0" fmla="*/ 423077 w 475961"/>
                <a:gd name="connsiteY0" fmla="*/ 0 h 793269"/>
                <a:gd name="connsiteX1" fmla="*/ 444231 w 475961"/>
                <a:gd name="connsiteY1" fmla="*/ 4231 h 793269"/>
                <a:gd name="connsiteX2" fmla="*/ 461154 w 475961"/>
                <a:gd name="connsiteY2" fmla="*/ 14808 h 793269"/>
                <a:gd name="connsiteX3" fmla="*/ 471731 w 475961"/>
                <a:gd name="connsiteY3" fmla="*/ 31731 h 793269"/>
                <a:gd name="connsiteX4" fmla="*/ 475961 w 475961"/>
                <a:gd name="connsiteY4" fmla="*/ 52885 h 793269"/>
                <a:gd name="connsiteX5" fmla="*/ 475961 w 475961"/>
                <a:gd name="connsiteY5" fmla="*/ 793269 h 793269"/>
                <a:gd name="connsiteX6" fmla="*/ 0 w 475961"/>
                <a:gd name="connsiteY6" fmla="*/ 793269 h 793269"/>
                <a:gd name="connsiteX7" fmla="*/ 0 w 475961"/>
                <a:gd name="connsiteY7" fmla="*/ 52885 h 793269"/>
                <a:gd name="connsiteX8" fmla="*/ 4231 w 475961"/>
                <a:gd name="connsiteY8" fmla="*/ 31731 h 793269"/>
                <a:gd name="connsiteX9" fmla="*/ 14808 w 475961"/>
                <a:gd name="connsiteY9" fmla="*/ 14808 h 793269"/>
                <a:gd name="connsiteX10" fmla="*/ 31731 w 475961"/>
                <a:gd name="connsiteY10" fmla="*/ 4231 h 793269"/>
                <a:gd name="connsiteX11" fmla="*/ 52885 w 475961"/>
                <a:gd name="connsiteY11" fmla="*/ 0 h 793269"/>
                <a:gd name="connsiteX12" fmla="*/ 423077 w 475961"/>
                <a:gd name="connsiteY12" fmla="*/ 0 h 793269"/>
                <a:gd name="connsiteX13" fmla="*/ 423077 w 475961"/>
                <a:gd name="connsiteY13" fmla="*/ 52885 h 793269"/>
                <a:gd name="connsiteX14" fmla="*/ 52885 w 475961"/>
                <a:gd name="connsiteY14" fmla="*/ 52885 h 793269"/>
                <a:gd name="connsiteX15" fmla="*/ 52885 w 475961"/>
                <a:gd name="connsiteY15" fmla="*/ 740385 h 793269"/>
                <a:gd name="connsiteX16" fmla="*/ 423077 w 475961"/>
                <a:gd name="connsiteY16" fmla="*/ 740385 h 793269"/>
                <a:gd name="connsiteX17" fmla="*/ 423077 w 475961"/>
                <a:gd name="connsiteY17" fmla="*/ 52885 h 793269"/>
                <a:gd name="connsiteX18" fmla="*/ 370192 w 475961"/>
                <a:gd name="connsiteY18" fmla="*/ 158654 h 793269"/>
                <a:gd name="connsiteX19" fmla="*/ 105770 w 475961"/>
                <a:gd name="connsiteY19" fmla="*/ 158654 h 793269"/>
                <a:gd name="connsiteX20" fmla="*/ 105770 w 475961"/>
                <a:gd name="connsiteY20" fmla="*/ 105770 h 793269"/>
                <a:gd name="connsiteX21" fmla="*/ 370192 w 475961"/>
                <a:gd name="connsiteY21" fmla="*/ 105770 h 793269"/>
                <a:gd name="connsiteX22" fmla="*/ 370192 w 475961"/>
                <a:gd name="connsiteY22" fmla="*/ 158654 h 79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5961" h="793269">
                  <a:moveTo>
                    <a:pt x="423077" y="0"/>
                  </a:moveTo>
                  <a:cubicBezTo>
                    <a:pt x="431538" y="0"/>
                    <a:pt x="437885" y="2116"/>
                    <a:pt x="444231" y="4231"/>
                  </a:cubicBezTo>
                  <a:cubicBezTo>
                    <a:pt x="450577" y="6347"/>
                    <a:pt x="456923" y="10577"/>
                    <a:pt x="461154" y="14808"/>
                  </a:cubicBezTo>
                  <a:cubicBezTo>
                    <a:pt x="465385" y="21154"/>
                    <a:pt x="469615" y="25385"/>
                    <a:pt x="471731" y="31731"/>
                  </a:cubicBezTo>
                  <a:cubicBezTo>
                    <a:pt x="473846" y="38077"/>
                    <a:pt x="475961" y="44423"/>
                    <a:pt x="475961" y="52885"/>
                  </a:cubicBezTo>
                  <a:lnTo>
                    <a:pt x="475961" y="793269"/>
                  </a:lnTo>
                  <a:lnTo>
                    <a:pt x="0" y="793269"/>
                  </a:lnTo>
                  <a:lnTo>
                    <a:pt x="0" y="52885"/>
                  </a:lnTo>
                  <a:cubicBezTo>
                    <a:pt x="0" y="44423"/>
                    <a:pt x="2116" y="38077"/>
                    <a:pt x="4231" y="31731"/>
                  </a:cubicBezTo>
                  <a:cubicBezTo>
                    <a:pt x="6347" y="25385"/>
                    <a:pt x="10577" y="21154"/>
                    <a:pt x="14808" y="14808"/>
                  </a:cubicBezTo>
                  <a:cubicBezTo>
                    <a:pt x="21154" y="10577"/>
                    <a:pt x="25385" y="6347"/>
                    <a:pt x="31731" y="4231"/>
                  </a:cubicBezTo>
                  <a:cubicBezTo>
                    <a:pt x="38077" y="2116"/>
                    <a:pt x="44423" y="0"/>
                    <a:pt x="52885" y="0"/>
                  </a:cubicBezTo>
                  <a:lnTo>
                    <a:pt x="423077" y="0"/>
                  </a:lnTo>
                  <a:close/>
                  <a:moveTo>
                    <a:pt x="423077" y="52885"/>
                  </a:moveTo>
                  <a:lnTo>
                    <a:pt x="52885" y="52885"/>
                  </a:lnTo>
                  <a:lnTo>
                    <a:pt x="52885" y="740385"/>
                  </a:lnTo>
                  <a:lnTo>
                    <a:pt x="423077" y="740385"/>
                  </a:lnTo>
                  <a:lnTo>
                    <a:pt x="423077" y="52885"/>
                  </a:lnTo>
                  <a:close/>
                  <a:moveTo>
                    <a:pt x="370192" y="158654"/>
                  </a:moveTo>
                  <a:lnTo>
                    <a:pt x="105770" y="158654"/>
                  </a:lnTo>
                  <a:lnTo>
                    <a:pt x="105770" y="105770"/>
                  </a:lnTo>
                  <a:lnTo>
                    <a:pt x="370192" y="105770"/>
                  </a:lnTo>
                  <a:lnTo>
                    <a:pt x="370192" y="158654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1A1A1A"/>
                </a:solidFill>
                <a:latin typeface="Segoe UI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CB24FF5-E676-4964-B202-8D8427CCBC1E}"/>
                </a:ext>
              </a:extLst>
            </p:cNvPr>
            <p:cNvGrpSpPr/>
            <p:nvPr/>
          </p:nvGrpSpPr>
          <p:grpSpPr>
            <a:xfrm>
              <a:off x="8233884" y="7191156"/>
              <a:ext cx="431800" cy="454289"/>
              <a:chOff x="7782471" y="4221846"/>
              <a:chExt cx="431800" cy="45428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DF3A6AC-CD25-4D68-9294-42B521766435}"/>
                  </a:ext>
                </a:extLst>
              </p:cNvPr>
              <p:cNvSpPr/>
              <p:nvPr/>
            </p:nvSpPr>
            <p:spPr bwMode="auto">
              <a:xfrm>
                <a:off x="7821050" y="4221846"/>
                <a:ext cx="107156" cy="417488"/>
              </a:xfrm>
              <a:prstGeom prst="rect">
                <a:avLst/>
              </a:prstGeom>
              <a:solidFill>
                <a:srgbClr val="C3D7E3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978" rIns="0" bIns="3497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9130CE0-08CA-4A1E-8A5C-187A45135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82471" y="4244335"/>
                <a:ext cx="431800" cy="431800"/>
              </a:xfrm>
              <a:prstGeom prst="rect">
                <a:avLst/>
              </a:prstGeom>
            </p:spPr>
          </p:pic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EDB989B-E09B-413C-985D-6201ED055450}"/>
              </a:ext>
            </a:extLst>
          </p:cNvPr>
          <p:cNvSpPr/>
          <p:nvPr/>
        </p:nvSpPr>
        <p:spPr>
          <a:xfrm>
            <a:off x="1438607" y="3682629"/>
            <a:ext cx="10118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5">
              <a:defRPr/>
            </a:pPr>
            <a:r>
              <a:rPr lang="en-US" sz="900">
                <a:solidFill>
                  <a:srgbClr val="1A1A1A">
                    <a:lumMod val="75000"/>
                    <a:lumOff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Managed nodes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00BA8D-02B3-4BBF-8A6F-EA4CBB6B7FF5}"/>
              </a:ext>
            </a:extLst>
          </p:cNvPr>
          <p:cNvCxnSpPr>
            <a:cxnSpLocks/>
          </p:cNvCxnSpPr>
          <p:nvPr/>
        </p:nvCxnSpPr>
        <p:spPr>
          <a:xfrm>
            <a:off x="2655791" y="3324980"/>
            <a:ext cx="0" cy="14208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881362-E6D0-4913-9842-0FD55A98BD5E}"/>
              </a:ext>
            </a:extLst>
          </p:cNvPr>
          <p:cNvCxnSpPr>
            <a:cxnSpLocks/>
          </p:cNvCxnSpPr>
          <p:nvPr/>
        </p:nvCxnSpPr>
        <p:spPr>
          <a:xfrm>
            <a:off x="3873131" y="3324980"/>
            <a:ext cx="0" cy="142089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D8A582-E424-4FCD-B777-3DBF7AD06BC2}"/>
              </a:ext>
            </a:extLst>
          </p:cNvPr>
          <p:cNvCxnSpPr>
            <a:cxnSpLocks/>
          </p:cNvCxnSpPr>
          <p:nvPr/>
        </p:nvCxnSpPr>
        <p:spPr>
          <a:xfrm flipH="1">
            <a:off x="2655792" y="3324980"/>
            <a:ext cx="1215089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27">
            <a:extLst>
              <a:ext uri="{FF2B5EF4-FFF2-40B4-BE49-F238E27FC236}">
                <a16:creationId xmlns:a16="http://schemas.microsoft.com/office/drawing/2014/main" id="{8D5FD5F2-0EFF-4336-8158-BA575B19D138}"/>
              </a:ext>
            </a:extLst>
          </p:cNvPr>
          <p:cNvSpPr txBox="1">
            <a:spLocks/>
          </p:cNvSpPr>
          <p:nvPr/>
        </p:nvSpPr>
        <p:spPr>
          <a:xfrm>
            <a:off x="4659182" y="1718341"/>
            <a:ext cx="3344379" cy="10987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Install on</a:t>
            </a:r>
          </a:p>
          <a:p>
            <a:pPr marL="0" indent="0" defTabSz="699557">
              <a:buNone/>
              <a:defRPr/>
            </a:pPr>
            <a:r>
              <a:rPr lang="en-US" sz="105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Server (Semi-Annual Channel)</a:t>
            </a:r>
          </a:p>
          <a:p>
            <a:pPr marL="0" indent="0" defTabSz="699557">
              <a:buNone/>
              <a:defRPr/>
            </a:pPr>
            <a:r>
              <a:rPr lang="en-US" sz="105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Server 2019</a:t>
            </a:r>
          </a:p>
          <a:p>
            <a:pPr marL="0" indent="0" defTabSz="699557">
              <a:buNone/>
              <a:defRPr/>
            </a:pPr>
            <a:r>
              <a:rPr lang="en-US" sz="105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Server 2016</a:t>
            </a:r>
          </a:p>
          <a:p>
            <a:pPr marL="0" indent="0" defTabSz="699557">
              <a:buNone/>
              <a:defRPr/>
            </a:pPr>
            <a:r>
              <a:rPr lang="en-US" sz="105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10</a:t>
            </a:r>
          </a:p>
        </p:txBody>
      </p:sp>
      <p:sp>
        <p:nvSpPr>
          <p:cNvPr id="26" name="Text Placeholder 127">
            <a:extLst>
              <a:ext uri="{FF2B5EF4-FFF2-40B4-BE49-F238E27FC236}">
                <a16:creationId xmlns:a16="http://schemas.microsoft.com/office/drawing/2014/main" id="{56B20C5A-61BA-49B5-9EFD-088FF5816A80}"/>
              </a:ext>
            </a:extLst>
          </p:cNvPr>
          <p:cNvSpPr txBox="1">
            <a:spLocks/>
          </p:cNvSpPr>
          <p:nvPr/>
        </p:nvSpPr>
        <p:spPr>
          <a:xfrm>
            <a:off x="4659182" y="2962581"/>
            <a:ext cx="3344379" cy="2012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21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Manage</a:t>
            </a:r>
          </a:p>
          <a:p>
            <a:pPr marL="0" indent="0" defTabSz="699557">
              <a:buNone/>
              <a:defRPr/>
            </a:pPr>
            <a:r>
              <a:rPr lang="en-US" sz="105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Server (Semi-Annual Channel)</a:t>
            </a:r>
          </a:p>
          <a:p>
            <a:pPr marL="0" indent="0" defTabSz="699557">
              <a:buNone/>
              <a:defRPr/>
            </a:pPr>
            <a:r>
              <a:rPr lang="en-US" sz="105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Server 2019</a:t>
            </a:r>
          </a:p>
          <a:p>
            <a:pPr marL="0" indent="0" defTabSz="699557">
              <a:buNone/>
              <a:defRPr/>
            </a:pPr>
            <a:r>
              <a:rPr lang="en-US" sz="105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Server 2016</a:t>
            </a:r>
          </a:p>
          <a:p>
            <a:pPr marL="0" indent="0" defTabSz="699557">
              <a:buNone/>
              <a:defRPr/>
            </a:pPr>
            <a:r>
              <a:rPr lang="en-US" sz="105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Server 2012 R2</a:t>
            </a:r>
          </a:p>
          <a:p>
            <a:pPr marL="0" indent="0" defTabSz="699557">
              <a:buNone/>
              <a:defRPr/>
            </a:pPr>
            <a:r>
              <a:rPr lang="en-US" sz="105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Server 2012</a:t>
            </a:r>
          </a:p>
          <a:p>
            <a:pPr marL="0" indent="0" defTabSz="699557">
              <a:buNone/>
              <a:defRPr/>
            </a:pPr>
            <a:r>
              <a:rPr lang="en-US" sz="105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Server 2008 R2</a:t>
            </a:r>
          </a:p>
          <a:p>
            <a:pPr marL="0" indent="0" defTabSz="699557">
              <a:buNone/>
              <a:defRPr/>
            </a:pPr>
            <a:r>
              <a:rPr lang="en-US" sz="105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Windows 10</a:t>
            </a:r>
          </a:p>
          <a:p>
            <a:pPr marL="0" indent="0" defTabSz="699557">
              <a:buNone/>
              <a:defRPr/>
            </a:pPr>
            <a:endParaRPr lang="en-US" sz="18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</a:endParaRPr>
          </a:p>
        </p:txBody>
      </p:sp>
      <p:sp>
        <p:nvSpPr>
          <p:cNvPr id="27" name="Text Placeholder 127">
            <a:extLst>
              <a:ext uri="{FF2B5EF4-FFF2-40B4-BE49-F238E27FC236}">
                <a16:creationId xmlns:a16="http://schemas.microsoft.com/office/drawing/2014/main" id="{6C3B3732-605A-4CEC-BD2B-88AA9CA2DC56}"/>
              </a:ext>
            </a:extLst>
          </p:cNvPr>
          <p:cNvSpPr txBox="1">
            <a:spLocks/>
          </p:cNvSpPr>
          <p:nvPr/>
        </p:nvSpPr>
        <p:spPr>
          <a:xfrm>
            <a:off x="4659182" y="819786"/>
            <a:ext cx="3344379" cy="7109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buNone/>
              <a:defRPr/>
            </a:pPr>
            <a:r>
              <a:rPr lang="en-US" sz="21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Access from</a:t>
            </a:r>
          </a:p>
          <a:p>
            <a:pPr marL="0" indent="0" defTabSz="699557">
              <a:buNone/>
              <a:defRPr/>
            </a:pPr>
            <a:r>
              <a:rPr lang="en-US" sz="105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Microsoft Edge</a:t>
            </a:r>
          </a:p>
          <a:p>
            <a:pPr marL="0" indent="0" defTabSz="699557">
              <a:buNone/>
              <a:defRPr/>
            </a:pPr>
            <a:r>
              <a:rPr lang="en-US" sz="105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Google Chrome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FDC045C-6AA7-47A1-8330-E11ACF498167}"/>
              </a:ext>
            </a:extLst>
          </p:cNvPr>
          <p:cNvSpPr txBox="1">
            <a:spLocks/>
          </p:cNvSpPr>
          <p:nvPr/>
        </p:nvSpPr>
        <p:spPr>
          <a:xfrm>
            <a:off x="1860371" y="157806"/>
            <a:ext cx="6530358" cy="6619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3200"/>
              <a:t>Lightweight &amp; fast deployment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0900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88027B1-6A83-4C6F-82AF-C5D839C8291C}"/>
              </a:ext>
            </a:extLst>
          </p:cNvPr>
          <p:cNvSpPr txBox="1">
            <a:spLocks/>
          </p:cNvSpPr>
          <p:nvPr/>
        </p:nvSpPr>
        <p:spPr>
          <a:xfrm>
            <a:off x="899592" y="1543553"/>
            <a:ext cx="6950828" cy="16762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Day to day usage</a:t>
            </a:r>
          </a:p>
          <a:p>
            <a:pPr algn="ctr"/>
            <a:endParaRPr lang="en-GB" dirty="0"/>
          </a:p>
          <a:p>
            <a:pPr marL="0" indent="0" algn="ctr">
              <a:buNone/>
            </a:pPr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01592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D9A48D3-704D-4166-BE8A-E1DF0BE89BD4}"/>
              </a:ext>
            </a:extLst>
          </p:cNvPr>
          <p:cNvSpPr/>
          <p:nvPr/>
        </p:nvSpPr>
        <p:spPr>
          <a:xfrm>
            <a:off x="6858101" y="-1499"/>
            <a:ext cx="2290572" cy="51435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330200" dist="38100" dir="2700000" algn="l" rotWithShape="0">
              <a:schemeClr val="bg1">
                <a:lumMod val="6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r>
              <a:rPr lang="en-US" sz="1324" dirty="0">
                <a:solidFill>
                  <a:prstClr val="white"/>
                </a:solidFill>
                <a:latin typeface="Calibri" panose="020F0502020204030204"/>
              </a:rPr>
              <a:t> 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C5E345-4EB6-4E87-B058-793D682B89AE}"/>
              </a:ext>
            </a:extLst>
          </p:cNvPr>
          <p:cNvSpPr/>
          <p:nvPr/>
        </p:nvSpPr>
        <p:spPr>
          <a:xfrm>
            <a:off x="4569912" y="-1499"/>
            <a:ext cx="2290572" cy="5143500"/>
          </a:xfrm>
          <a:prstGeom prst="rect">
            <a:avLst/>
          </a:prstGeom>
          <a:solidFill>
            <a:srgbClr val="E3E3E3"/>
          </a:solidFill>
          <a:ln>
            <a:noFill/>
          </a:ln>
          <a:effectLst>
            <a:outerShdw blurRad="330200" dist="38100" dir="2700000" algn="l" rotWithShape="0">
              <a:schemeClr val="bg1">
                <a:lumMod val="6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r>
              <a:rPr lang="en-US" sz="1324" dirty="0">
                <a:solidFill>
                  <a:prstClr val="white"/>
                </a:solidFill>
                <a:latin typeface="Calibri" panose="020F0502020204030204"/>
              </a:rPr>
              <a:t> 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D5C2D6-D71E-4E1B-9DF2-460B8D9E9B9B}"/>
              </a:ext>
            </a:extLst>
          </p:cNvPr>
          <p:cNvSpPr/>
          <p:nvPr/>
        </p:nvSpPr>
        <p:spPr>
          <a:xfrm>
            <a:off x="4895731" y="873858"/>
            <a:ext cx="1645919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125" dirty="0">
                <a:solidFill>
                  <a:srgbClr val="0078D4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Built for hybrid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9FF1321-299C-404A-AD59-06DADC349CB1}"/>
              </a:ext>
            </a:extLst>
          </p:cNvPr>
          <p:cNvSpPr/>
          <p:nvPr/>
        </p:nvSpPr>
        <p:spPr>
          <a:xfrm>
            <a:off x="7236575" y="873858"/>
            <a:ext cx="1645919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125" dirty="0">
                <a:solidFill>
                  <a:srgbClr val="0078D4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Partner ecosystem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4104F11-83D9-4465-B40F-2160E7704D24}"/>
              </a:ext>
            </a:extLst>
          </p:cNvPr>
          <p:cNvSpPr/>
          <p:nvPr/>
        </p:nvSpPr>
        <p:spPr>
          <a:xfrm>
            <a:off x="7107511" y="1321222"/>
            <a:ext cx="1988820" cy="347345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New server and Azure Stack HCI hardware management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extensions from Dell EMC, HPE, NEC, Thomas-</a:t>
            </a:r>
            <a:r>
              <a:rPr lang="en-US" sz="825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Krenn</a:t>
            </a:r>
            <a:endParaRPr lang="en-US" sz="825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Updated hardware management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extensions from Lenovo, Fujitsu, </a:t>
            </a:r>
            <a:r>
              <a:rPr lang="en-US" sz="825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DataON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, QCT, Pure Storage (flash array)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Software solution extensions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from </a:t>
            </a:r>
            <a:r>
              <a:rPr lang="en-US" sz="825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BiitOps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(configuration change tracking) and Squared Up (monitoring)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Easy discovery + installation of extensions</a:t>
            </a:r>
          </a:p>
          <a:p>
            <a:pPr defTabSz="685800">
              <a:lnSpc>
                <a:spcPct val="150000"/>
              </a:lnSpc>
              <a:defRPr/>
            </a:pPr>
            <a:endParaRPr lang="en-US" sz="825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D8A9FC-BB1B-4F57-9CA4-495584DC7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31" y="326394"/>
            <a:ext cx="416519" cy="425196"/>
          </a:xfrm>
          <a:prstGeom prst="rect">
            <a:avLst/>
          </a:prstGeom>
        </p:spPr>
      </p:pic>
      <p:pic>
        <p:nvPicPr>
          <p:cNvPr id="3" name="Picture 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1838D872-6059-4E7C-A4E6-B0832CA17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678" y="354331"/>
            <a:ext cx="405711" cy="39725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5A93B96-8786-4342-AE88-F7145AAF2143}"/>
              </a:ext>
            </a:extLst>
          </p:cNvPr>
          <p:cNvSpPr/>
          <p:nvPr/>
        </p:nvSpPr>
        <p:spPr>
          <a:xfrm>
            <a:off x="2288189" y="-1499"/>
            <a:ext cx="2290572" cy="5143500"/>
          </a:xfrm>
          <a:prstGeom prst="rect">
            <a:avLst/>
          </a:prstGeom>
          <a:solidFill>
            <a:srgbClr val="F4F4F4"/>
          </a:solidFill>
          <a:ln>
            <a:noFill/>
          </a:ln>
          <a:effectLst>
            <a:outerShdw blurRad="330200" dist="38100" dir="2700000" algn="l" rotWithShape="0">
              <a:schemeClr val="bg1">
                <a:lumMod val="6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r>
              <a:rPr lang="en-US" sz="1324" dirty="0">
                <a:solidFill>
                  <a:prstClr val="white"/>
                </a:solidFill>
                <a:latin typeface="Calibri" panose="020F0502020204030204"/>
              </a:rPr>
              <a:t> 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25AE3E5-C713-47A0-B922-A2E66E2C19D0}"/>
              </a:ext>
            </a:extLst>
          </p:cNvPr>
          <p:cNvSpPr/>
          <p:nvPr/>
        </p:nvSpPr>
        <p:spPr>
          <a:xfrm>
            <a:off x="2540680" y="873858"/>
            <a:ext cx="1830333" cy="265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1125" dirty="0">
                <a:solidFill>
                  <a:srgbClr val="0078D4"/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Server role management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3D25904-BD1D-440B-8B96-6B48434EE6DA}"/>
              </a:ext>
            </a:extLst>
          </p:cNvPr>
          <p:cNvSpPr/>
          <p:nvPr/>
        </p:nvSpPr>
        <p:spPr>
          <a:xfrm>
            <a:off x="2537855" y="1321222"/>
            <a:ext cx="1988820" cy="347345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Hyper-V VM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management 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VM live migration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Import/export VM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VM tagging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Cluster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management 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Cluster deployment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cluster connection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Azure Stack HCI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management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S2D and cluster settings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HCI diagnostics tool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SDN – </a:t>
            </a:r>
            <a:r>
              <a:rPr lang="en-US" sz="825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FlowLog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Audit, Load balancer, Public IP tools</a:t>
            </a:r>
            <a:endParaRPr lang="en-US" sz="825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IIS, DNS, DHCP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management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AD Users and Groups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management</a:t>
            </a:r>
          </a:p>
        </p:txBody>
      </p:sp>
      <p:pic>
        <p:nvPicPr>
          <p:cNvPr id="68" name="Picture 6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A7CDA4F-C16A-485A-87A6-CBDAAEDA2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448" y="347003"/>
            <a:ext cx="432054" cy="43205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E30DF65-932E-487C-9571-8E4A20554051}"/>
              </a:ext>
            </a:extLst>
          </p:cNvPr>
          <p:cNvSpPr/>
          <p:nvPr/>
        </p:nvSpPr>
        <p:spPr>
          <a:xfrm>
            <a:off x="0" y="-1499"/>
            <a:ext cx="2290572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30200" dist="38100" dir="2700000" algn="tl" rotWithShape="0">
              <a:schemeClr val="bg1">
                <a:lumMod val="65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5">
              <a:defRPr/>
            </a:pPr>
            <a:r>
              <a:rPr lang="en-US" sz="1324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DEB7AB-0AB4-49F3-80E8-4EAD9E60C2A4}"/>
              </a:ext>
            </a:extLst>
          </p:cNvPr>
          <p:cNvSpPr/>
          <p:nvPr/>
        </p:nvSpPr>
        <p:spPr>
          <a:xfrm>
            <a:off x="266705" y="875244"/>
            <a:ext cx="1768433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125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Core management tools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BDCAA65-1D56-43BC-89ED-13D04144CF40}"/>
              </a:ext>
            </a:extLst>
          </p:cNvPr>
          <p:cNvSpPr/>
          <p:nvPr/>
        </p:nvSpPr>
        <p:spPr>
          <a:xfrm>
            <a:off x="223931" y="1322332"/>
            <a:ext cx="1988820" cy="3854324"/>
          </a:xfrm>
          <a:prstGeom prst="rect">
            <a:avLst/>
          </a:prstGeom>
        </p:spPr>
        <p:txBody>
          <a:bodyPr wrap="square" lIns="68580" rIns="0">
            <a:noAutofit/>
          </a:bodyPr>
          <a:lstStyle/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Performance monitoring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Packet monitoring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Server Core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management with Edge</a:t>
            </a:r>
          </a:p>
          <a:p>
            <a:pPr defTabSz="685800">
              <a:lnSpc>
                <a:spcPct val="150000"/>
              </a:lnSpc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Tx/>
              <a:buAutoNum type="arabicPeriod" startAt="4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Add Connections –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Unified cluster connection, Add Azure VM</a:t>
            </a:r>
          </a:p>
          <a:p>
            <a:pPr marL="171450" indent="-171450" defTabSz="685800">
              <a:lnSpc>
                <a:spcPct val="150000"/>
              </a:lnSpc>
              <a:buFontTx/>
              <a:buAutoNum type="arabicPeriod" startAt="4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 Semibold" panose="020B0702040204020203" pitchFamily="34" charset="0"/>
              <a:ea typeface="Calibri" panose="020F0502020204030204" pitchFamily="34" charset="0"/>
              <a:cs typeface="Segoe UI Semibold" panose="020B0702040204020203" pitchFamily="34" charset="0"/>
            </a:endParaRPr>
          </a:p>
          <a:p>
            <a:pPr defTabSz="685800">
              <a:lnSpc>
                <a:spcPct val="150000"/>
              </a:lnSpc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5. Improvements based on your feedback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BMC IP address, Azure VM portal link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Files – Editable paths, File share support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Connectivity setting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Pending reboot banner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 err="1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WinRM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over HTTPS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Updates – Individual updates</a:t>
            </a:r>
          </a:p>
          <a:p>
            <a:pPr marL="274320" lvl="1" indent="-137160" defTabSz="685775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Power profile settings</a:t>
            </a:r>
          </a:p>
        </p:txBody>
      </p:sp>
      <p:pic>
        <p:nvPicPr>
          <p:cNvPr id="73" name="Picture 72" descr="A close up of a logo&#10;&#10;Description automatically generated">
            <a:extLst>
              <a:ext uri="{FF2B5EF4-FFF2-40B4-BE49-F238E27FC236}">
                <a16:creationId xmlns:a16="http://schemas.microsoft.com/office/drawing/2014/main" id="{91FBC663-D98F-4579-8C65-1919C4C4BB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88" y="380645"/>
            <a:ext cx="417868" cy="3771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156D2-BA6D-4D14-9BC1-49BCEB2852B0}"/>
              </a:ext>
            </a:extLst>
          </p:cNvPr>
          <p:cNvSpPr/>
          <p:nvPr/>
        </p:nvSpPr>
        <p:spPr>
          <a:xfrm>
            <a:off x="4827743" y="1321222"/>
            <a:ext cx="1988820" cy="423519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Azure Security Center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integration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Monitor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Alerting for servers and clusters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Extended Networking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Storage Migration Service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Migrate file servers to Azure VMs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File Sync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Sync a folder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Storage Replica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Create and use Azure VMs as secondary SR site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Arc for Servers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Centralized governance via Azure Policy</a:t>
            </a: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endParaRPr lang="en-US" sz="45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 defTabSz="6858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Cloud witness </a:t>
            </a:r>
            <a:r>
              <a:rPr lang="en-US" sz="825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Use Azure as your quorum witness for 2-node clusters</a:t>
            </a:r>
          </a:p>
        </p:txBody>
      </p:sp>
    </p:spTree>
    <p:extLst>
      <p:ext uri="{BB962C8B-B14F-4D97-AF65-F5344CB8AC3E}">
        <p14:creationId xmlns:p14="http://schemas.microsoft.com/office/powerpoint/2010/main" val="1015031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6" descr="Cloud">
            <a:extLst>
              <a:ext uri="{FF2B5EF4-FFF2-40B4-BE49-F238E27FC236}">
                <a16:creationId xmlns:a16="http://schemas.microsoft.com/office/drawing/2014/main" id="{5155D4B0-AD33-4E10-B7BD-71E7D62DF068}"/>
              </a:ext>
            </a:extLst>
          </p:cNvPr>
          <p:cNvSpPr/>
          <p:nvPr/>
        </p:nvSpPr>
        <p:spPr>
          <a:xfrm>
            <a:off x="3848078" y="489726"/>
            <a:ext cx="1447844" cy="845346"/>
          </a:xfrm>
          <a:custGeom>
            <a:avLst/>
            <a:gdLst>
              <a:gd name="connsiteX0" fmla="*/ 1314203 w 1527498"/>
              <a:gd name="connsiteY0" fmla="*/ 442709 h 880558"/>
              <a:gd name="connsiteX1" fmla="*/ 1296232 w 1527498"/>
              <a:gd name="connsiteY1" fmla="*/ 442709 h 880558"/>
              <a:gd name="connsiteX2" fmla="*/ 1296232 w 1527498"/>
              <a:gd name="connsiteY2" fmla="*/ 442709 h 880558"/>
              <a:gd name="connsiteX3" fmla="*/ 1183018 w 1527498"/>
              <a:gd name="connsiteY3" fmla="*/ 223468 h 880558"/>
              <a:gd name="connsiteX4" fmla="*/ 936821 w 1527498"/>
              <a:gd name="connsiteY4" fmla="*/ 189324 h 880558"/>
              <a:gd name="connsiteX5" fmla="*/ 573815 w 1527498"/>
              <a:gd name="connsiteY5" fmla="*/ 22197 h 880558"/>
              <a:gd name="connsiteX6" fmla="*/ 325822 w 1527498"/>
              <a:gd name="connsiteY6" fmla="*/ 334885 h 880558"/>
              <a:gd name="connsiteX7" fmla="*/ 325822 w 1527498"/>
              <a:gd name="connsiteY7" fmla="*/ 338479 h 880558"/>
              <a:gd name="connsiteX8" fmla="*/ 67045 w 1527498"/>
              <a:gd name="connsiteY8" fmla="*/ 442709 h 880558"/>
              <a:gd name="connsiteX9" fmla="*/ 38292 w 1527498"/>
              <a:gd name="connsiteY9" fmla="*/ 719455 h 880558"/>
              <a:gd name="connsiteX10" fmla="*/ 270113 w 1527498"/>
              <a:gd name="connsiteY10" fmla="*/ 874002 h 880558"/>
              <a:gd name="connsiteX11" fmla="*/ 270113 w 1527498"/>
              <a:gd name="connsiteY11" fmla="*/ 875799 h 880558"/>
              <a:gd name="connsiteX12" fmla="*/ 1312406 w 1527498"/>
              <a:gd name="connsiteY12" fmla="*/ 875799 h 880558"/>
              <a:gd name="connsiteX13" fmla="*/ 1528053 w 1527498"/>
              <a:gd name="connsiteY13" fmla="*/ 660153 h 880558"/>
              <a:gd name="connsiteX14" fmla="*/ 1314203 w 1527498"/>
              <a:gd name="connsiteY14" fmla="*/ 442709 h 88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27498" h="880558">
                <a:moveTo>
                  <a:pt x="1314203" y="442709"/>
                </a:moveTo>
                <a:cubicBezTo>
                  <a:pt x="1308812" y="442709"/>
                  <a:pt x="1301624" y="442709"/>
                  <a:pt x="1296232" y="442709"/>
                </a:cubicBezTo>
                <a:cubicBezTo>
                  <a:pt x="1296232" y="442709"/>
                  <a:pt x="1296232" y="442709"/>
                  <a:pt x="1296232" y="442709"/>
                </a:cubicBezTo>
                <a:cubicBezTo>
                  <a:pt x="1296232" y="354653"/>
                  <a:pt x="1253103" y="273785"/>
                  <a:pt x="1183018" y="223468"/>
                </a:cubicBezTo>
                <a:cubicBezTo>
                  <a:pt x="1111136" y="173150"/>
                  <a:pt x="1019486" y="160571"/>
                  <a:pt x="936821" y="189324"/>
                </a:cubicBezTo>
                <a:cubicBezTo>
                  <a:pt x="868533" y="56341"/>
                  <a:pt x="717580" y="-11947"/>
                  <a:pt x="573815" y="22197"/>
                </a:cubicBezTo>
                <a:cubicBezTo>
                  <a:pt x="430051" y="56341"/>
                  <a:pt x="325822" y="185729"/>
                  <a:pt x="325822" y="334885"/>
                </a:cubicBezTo>
                <a:cubicBezTo>
                  <a:pt x="325822" y="334885"/>
                  <a:pt x="325822" y="336682"/>
                  <a:pt x="325822" y="338479"/>
                </a:cubicBezTo>
                <a:cubicBezTo>
                  <a:pt x="226983" y="322306"/>
                  <a:pt x="128145" y="363638"/>
                  <a:pt x="67045" y="442709"/>
                </a:cubicBezTo>
                <a:cubicBezTo>
                  <a:pt x="7742" y="523576"/>
                  <a:pt x="-3040" y="629603"/>
                  <a:pt x="38292" y="719455"/>
                </a:cubicBezTo>
                <a:cubicBezTo>
                  <a:pt x="81422" y="809308"/>
                  <a:pt x="171275" y="868611"/>
                  <a:pt x="270113" y="874002"/>
                </a:cubicBezTo>
                <a:lnTo>
                  <a:pt x="270113" y="875799"/>
                </a:lnTo>
                <a:lnTo>
                  <a:pt x="1312406" y="875799"/>
                </a:lnTo>
                <a:cubicBezTo>
                  <a:pt x="1431012" y="875799"/>
                  <a:pt x="1528053" y="778758"/>
                  <a:pt x="1528053" y="660153"/>
                </a:cubicBezTo>
                <a:cubicBezTo>
                  <a:pt x="1528053" y="541547"/>
                  <a:pt x="1432809" y="442709"/>
                  <a:pt x="1314203" y="44270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 defTabSz="685800">
              <a:defRPr/>
            </a:pPr>
            <a:endParaRPr lang="en-US" sz="75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CF80FCDF-93A8-40FC-8CD0-80D737684C70}"/>
              </a:ext>
            </a:extLst>
          </p:cNvPr>
          <p:cNvSpPr/>
          <p:nvPr/>
        </p:nvSpPr>
        <p:spPr>
          <a:xfrm rot="13402961">
            <a:off x="3346651" y="908492"/>
            <a:ext cx="3843578" cy="3500861"/>
          </a:xfrm>
          <a:prstGeom prst="arc">
            <a:avLst/>
          </a:prstGeom>
          <a:ln w="28575">
            <a:solidFill>
              <a:srgbClr val="0078D4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945DF3B2-4A08-4260-B285-D04195104E1B}"/>
              </a:ext>
            </a:extLst>
          </p:cNvPr>
          <p:cNvSpPr/>
          <p:nvPr/>
        </p:nvSpPr>
        <p:spPr>
          <a:xfrm rot="3159037">
            <a:off x="2020368" y="627952"/>
            <a:ext cx="3843578" cy="3500861"/>
          </a:xfrm>
          <a:prstGeom prst="arc">
            <a:avLst/>
          </a:prstGeom>
          <a:ln w="28575">
            <a:solidFill>
              <a:srgbClr val="008575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Graphic 4" descr="City">
            <a:extLst>
              <a:ext uri="{FF2B5EF4-FFF2-40B4-BE49-F238E27FC236}">
                <a16:creationId xmlns:a16="http://schemas.microsoft.com/office/drawing/2014/main" id="{B59A7D5F-F5E5-4BDF-B8AB-7755EBE1F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7373" y="3666437"/>
            <a:ext cx="1469255" cy="1469253"/>
          </a:xfrm>
          <a:prstGeom prst="rect">
            <a:avLst/>
          </a:prstGeom>
        </p:spPr>
      </p:pic>
      <p:grpSp>
        <p:nvGrpSpPr>
          <p:cNvPr id="6" name="Graphic 8" descr="City">
            <a:extLst>
              <a:ext uri="{FF2B5EF4-FFF2-40B4-BE49-F238E27FC236}">
                <a16:creationId xmlns:a16="http://schemas.microsoft.com/office/drawing/2014/main" id="{BFF04DE8-F449-41C0-9CE5-08145566CF22}"/>
              </a:ext>
            </a:extLst>
          </p:cNvPr>
          <p:cNvGrpSpPr/>
          <p:nvPr/>
        </p:nvGrpSpPr>
        <p:grpSpPr>
          <a:xfrm>
            <a:off x="6456031" y="4528947"/>
            <a:ext cx="524561" cy="363158"/>
            <a:chOff x="9313002" y="6017287"/>
            <a:chExt cx="699415" cy="484211"/>
          </a:xfrm>
          <a:solidFill>
            <a:schemeClr val="bg1">
              <a:lumMod val="5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5A53A8-C9C6-4511-A340-691514AAF75B}"/>
                </a:ext>
              </a:extLst>
            </p:cNvPr>
            <p:cNvSpPr/>
            <p:nvPr/>
          </p:nvSpPr>
          <p:spPr>
            <a:xfrm>
              <a:off x="9313002" y="6017287"/>
              <a:ext cx="322807" cy="484210"/>
            </a:xfrm>
            <a:custGeom>
              <a:avLst/>
              <a:gdLst>
                <a:gd name="connsiteX0" fmla="*/ 80702 w 322807"/>
                <a:gd name="connsiteY0" fmla="*/ 295907 h 484210"/>
                <a:gd name="connsiteX1" fmla="*/ 134503 w 322807"/>
                <a:gd name="connsiteY1" fmla="*/ 295907 h 484210"/>
                <a:gd name="connsiteX2" fmla="*/ 134503 w 322807"/>
                <a:gd name="connsiteY2" fmla="*/ 349708 h 484210"/>
                <a:gd name="connsiteX3" fmla="*/ 80702 w 322807"/>
                <a:gd name="connsiteY3" fmla="*/ 349708 h 484210"/>
                <a:gd name="connsiteX4" fmla="*/ 80702 w 322807"/>
                <a:gd name="connsiteY4" fmla="*/ 295907 h 484210"/>
                <a:gd name="connsiteX5" fmla="*/ 80702 w 322807"/>
                <a:gd name="connsiteY5" fmla="*/ 188304 h 484210"/>
                <a:gd name="connsiteX6" fmla="*/ 134503 w 322807"/>
                <a:gd name="connsiteY6" fmla="*/ 188304 h 484210"/>
                <a:gd name="connsiteX7" fmla="*/ 134503 w 322807"/>
                <a:gd name="connsiteY7" fmla="*/ 242105 h 484210"/>
                <a:gd name="connsiteX8" fmla="*/ 80702 w 322807"/>
                <a:gd name="connsiteY8" fmla="*/ 242105 h 484210"/>
                <a:gd name="connsiteX9" fmla="*/ 80702 w 322807"/>
                <a:gd name="connsiteY9" fmla="*/ 188304 h 484210"/>
                <a:gd name="connsiteX10" fmla="*/ 80702 w 322807"/>
                <a:gd name="connsiteY10" fmla="*/ 80702 h 484210"/>
                <a:gd name="connsiteX11" fmla="*/ 134503 w 322807"/>
                <a:gd name="connsiteY11" fmla="*/ 80702 h 484210"/>
                <a:gd name="connsiteX12" fmla="*/ 134503 w 322807"/>
                <a:gd name="connsiteY12" fmla="*/ 134503 h 484210"/>
                <a:gd name="connsiteX13" fmla="*/ 80702 w 322807"/>
                <a:gd name="connsiteY13" fmla="*/ 134503 h 484210"/>
                <a:gd name="connsiteX14" fmla="*/ 80702 w 322807"/>
                <a:gd name="connsiteY14" fmla="*/ 80702 h 484210"/>
                <a:gd name="connsiteX15" fmla="*/ 188304 w 322807"/>
                <a:gd name="connsiteY15" fmla="*/ 295907 h 484210"/>
                <a:gd name="connsiteX16" fmla="*/ 242105 w 322807"/>
                <a:gd name="connsiteY16" fmla="*/ 295907 h 484210"/>
                <a:gd name="connsiteX17" fmla="*/ 242105 w 322807"/>
                <a:gd name="connsiteY17" fmla="*/ 349708 h 484210"/>
                <a:gd name="connsiteX18" fmla="*/ 188304 w 322807"/>
                <a:gd name="connsiteY18" fmla="*/ 349708 h 484210"/>
                <a:gd name="connsiteX19" fmla="*/ 188304 w 322807"/>
                <a:gd name="connsiteY19" fmla="*/ 295907 h 484210"/>
                <a:gd name="connsiteX20" fmla="*/ 188304 w 322807"/>
                <a:gd name="connsiteY20" fmla="*/ 188304 h 484210"/>
                <a:gd name="connsiteX21" fmla="*/ 242105 w 322807"/>
                <a:gd name="connsiteY21" fmla="*/ 188304 h 484210"/>
                <a:gd name="connsiteX22" fmla="*/ 242105 w 322807"/>
                <a:gd name="connsiteY22" fmla="*/ 242105 h 484210"/>
                <a:gd name="connsiteX23" fmla="*/ 188304 w 322807"/>
                <a:gd name="connsiteY23" fmla="*/ 242105 h 484210"/>
                <a:gd name="connsiteX24" fmla="*/ 188304 w 322807"/>
                <a:gd name="connsiteY24" fmla="*/ 188304 h 484210"/>
                <a:gd name="connsiteX25" fmla="*/ 188304 w 322807"/>
                <a:gd name="connsiteY25" fmla="*/ 80702 h 484210"/>
                <a:gd name="connsiteX26" fmla="*/ 242105 w 322807"/>
                <a:gd name="connsiteY26" fmla="*/ 80702 h 484210"/>
                <a:gd name="connsiteX27" fmla="*/ 242105 w 322807"/>
                <a:gd name="connsiteY27" fmla="*/ 134503 h 484210"/>
                <a:gd name="connsiteX28" fmla="*/ 188304 w 322807"/>
                <a:gd name="connsiteY28" fmla="*/ 134503 h 484210"/>
                <a:gd name="connsiteX29" fmla="*/ 188304 w 322807"/>
                <a:gd name="connsiteY29" fmla="*/ 80702 h 484210"/>
                <a:gd name="connsiteX30" fmla="*/ 0 w 322807"/>
                <a:gd name="connsiteY30" fmla="*/ 484211 h 484210"/>
                <a:gd name="connsiteX31" fmla="*/ 134503 w 322807"/>
                <a:gd name="connsiteY31" fmla="*/ 484211 h 484210"/>
                <a:gd name="connsiteX32" fmla="*/ 134503 w 322807"/>
                <a:gd name="connsiteY32" fmla="*/ 403509 h 484210"/>
                <a:gd name="connsiteX33" fmla="*/ 188304 w 322807"/>
                <a:gd name="connsiteY33" fmla="*/ 403509 h 484210"/>
                <a:gd name="connsiteX34" fmla="*/ 188304 w 322807"/>
                <a:gd name="connsiteY34" fmla="*/ 484211 h 484210"/>
                <a:gd name="connsiteX35" fmla="*/ 322807 w 322807"/>
                <a:gd name="connsiteY35" fmla="*/ 484211 h 484210"/>
                <a:gd name="connsiteX36" fmla="*/ 322807 w 322807"/>
                <a:gd name="connsiteY36" fmla="*/ 0 h 484210"/>
                <a:gd name="connsiteX37" fmla="*/ 0 w 322807"/>
                <a:gd name="connsiteY37" fmla="*/ 0 h 484210"/>
                <a:gd name="connsiteX38" fmla="*/ 0 w 322807"/>
                <a:gd name="connsiteY38" fmla="*/ 484211 h 4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2807" h="484210">
                  <a:moveTo>
                    <a:pt x="80702" y="295907"/>
                  </a:moveTo>
                  <a:lnTo>
                    <a:pt x="134503" y="295907"/>
                  </a:lnTo>
                  <a:lnTo>
                    <a:pt x="134503" y="349708"/>
                  </a:lnTo>
                  <a:lnTo>
                    <a:pt x="80702" y="349708"/>
                  </a:lnTo>
                  <a:lnTo>
                    <a:pt x="80702" y="295907"/>
                  </a:lnTo>
                  <a:close/>
                  <a:moveTo>
                    <a:pt x="80702" y="188304"/>
                  </a:moveTo>
                  <a:lnTo>
                    <a:pt x="134503" y="188304"/>
                  </a:lnTo>
                  <a:lnTo>
                    <a:pt x="134503" y="242105"/>
                  </a:lnTo>
                  <a:lnTo>
                    <a:pt x="80702" y="242105"/>
                  </a:lnTo>
                  <a:lnTo>
                    <a:pt x="80702" y="188304"/>
                  </a:lnTo>
                  <a:close/>
                  <a:moveTo>
                    <a:pt x="80702" y="80702"/>
                  </a:moveTo>
                  <a:lnTo>
                    <a:pt x="134503" y="80702"/>
                  </a:lnTo>
                  <a:lnTo>
                    <a:pt x="134503" y="134503"/>
                  </a:lnTo>
                  <a:lnTo>
                    <a:pt x="80702" y="134503"/>
                  </a:lnTo>
                  <a:lnTo>
                    <a:pt x="80702" y="80702"/>
                  </a:lnTo>
                  <a:close/>
                  <a:moveTo>
                    <a:pt x="188304" y="295907"/>
                  </a:moveTo>
                  <a:lnTo>
                    <a:pt x="242105" y="295907"/>
                  </a:lnTo>
                  <a:lnTo>
                    <a:pt x="242105" y="349708"/>
                  </a:lnTo>
                  <a:lnTo>
                    <a:pt x="188304" y="349708"/>
                  </a:lnTo>
                  <a:lnTo>
                    <a:pt x="188304" y="295907"/>
                  </a:lnTo>
                  <a:close/>
                  <a:moveTo>
                    <a:pt x="188304" y="188304"/>
                  </a:moveTo>
                  <a:lnTo>
                    <a:pt x="242105" y="188304"/>
                  </a:lnTo>
                  <a:lnTo>
                    <a:pt x="242105" y="242105"/>
                  </a:lnTo>
                  <a:lnTo>
                    <a:pt x="188304" y="242105"/>
                  </a:lnTo>
                  <a:lnTo>
                    <a:pt x="188304" y="188304"/>
                  </a:lnTo>
                  <a:close/>
                  <a:moveTo>
                    <a:pt x="188304" y="80702"/>
                  </a:moveTo>
                  <a:lnTo>
                    <a:pt x="242105" y="80702"/>
                  </a:lnTo>
                  <a:lnTo>
                    <a:pt x="242105" y="134503"/>
                  </a:lnTo>
                  <a:lnTo>
                    <a:pt x="188304" y="134503"/>
                  </a:lnTo>
                  <a:lnTo>
                    <a:pt x="188304" y="80702"/>
                  </a:lnTo>
                  <a:close/>
                  <a:moveTo>
                    <a:pt x="0" y="484211"/>
                  </a:moveTo>
                  <a:lnTo>
                    <a:pt x="134503" y="484211"/>
                  </a:lnTo>
                  <a:lnTo>
                    <a:pt x="134503" y="403509"/>
                  </a:lnTo>
                  <a:lnTo>
                    <a:pt x="188304" y="403509"/>
                  </a:lnTo>
                  <a:lnTo>
                    <a:pt x="188304" y="484211"/>
                  </a:lnTo>
                  <a:lnTo>
                    <a:pt x="322807" y="484211"/>
                  </a:lnTo>
                  <a:lnTo>
                    <a:pt x="322807" y="0"/>
                  </a:lnTo>
                  <a:lnTo>
                    <a:pt x="0" y="0"/>
                  </a:lnTo>
                  <a:lnTo>
                    <a:pt x="0" y="484211"/>
                  </a:lnTo>
                  <a:close/>
                </a:path>
              </a:pathLst>
            </a:custGeom>
            <a:grpFill/>
            <a:ln w="133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77DD17-CB8C-4B96-8A02-C9EE289957BD}"/>
                </a:ext>
              </a:extLst>
            </p:cNvPr>
            <p:cNvSpPr/>
            <p:nvPr/>
          </p:nvSpPr>
          <p:spPr>
            <a:xfrm>
              <a:off x="9689610" y="6124890"/>
              <a:ext cx="322807" cy="376608"/>
            </a:xfrm>
            <a:custGeom>
              <a:avLst/>
              <a:gdLst>
                <a:gd name="connsiteX0" fmla="*/ 80702 w 322807"/>
                <a:gd name="connsiteY0" fmla="*/ 188304 h 376608"/>
                <a:gd name="connsiteX1" fmla="*/ 134503 w 322807"/>
                <a:gd name="connsiteY1" fmla="*/ 188304 h 376608"/>
                <a:gd name="connsiteX2" fmla="*/ 134503 w 322807"/>
                <a:gd name="connsiteY2" fmla="*/ 242105 h 376608"/>
                <a:gd name="connsiteX3" fmla="*/ 80702 w 322807"/>
                <a:gd name="connsiteY3" fmla="*/ 242105 h 376608"/>
                <a:gd name="connsiteX4" fmla="*/ 80702 w 322807"/>
                <a:gd name="connsiteY4" fmla="*/ 188304 h 376608"/>
                <a:gd name="connsiteX5" fmla="*/ 80702 w 322807"/>
                <a:gd name="connsiteY5" fmla="*/ 80702 h 376608"/>
                <a:gd name="connsiteX6" fmla="*/ 134503 w 322807"/>
                <a:gd name="connsiteY6" fmla="*/ 80702 h 376608"/>
                <a:gd name="connsiteX7" fmla="*/ 134503 w 322807"/>
                <a:gd name="connsiteY7" fmla="*/ 134503 h 376608"/>
                <a:gd name="connsiteX8" fmla="*/ 80702 w 322807"/>
                <a:gd name="connsiteY8" fmla="*/ 134503 h 376608"/>
                <a:gd name="connsiteX9" fmla="*/ 80702 w 322807"/>
                <a:gd name="connsiteY9" fmla="*/ 80702 h 376608"/>
                <a:gd name="connsiteX10" fmla="*/ 188304 w 322807"/>
                <a:gd name="connsiteY10" fmla="*/ 188304 h 376608"/>
                <a:gd name="connsiteX11" fmla="*/ 242105 w 322807"/>
                <a:gd name="connsiteY11" fmla="*/ 188304 h 376608"/>
                <a:gd name="connsiteX12" fmla="*/ 242105 w 322807"/>
                <a:gd name="connsiteY12" fmla="*/ 242105 h 376608"/>
                <a:gd name="connsiteX13" fmla="*/ 188304 w 322807"/>
                <a:gd name="connsiteY13" fmla="*/ 242105 h 376608"/>
                <a:gd name="connsiteX14" fmla="*/ 188304 w 322807"/>
                <a:gd name="connsiteY14" fmla="*/ 188304 h 376608"/>
                <a:gd name="connsiteX15" fmla="*/ 188304 w 322807"/>
                <a:gd name="connsiteY15" fmla="*/ 80702 h 376608"/>
                <a:gd name="connsiteX16" fmla="*/ 242105 w 322807"/>
                <a:gd name="connsiteY16" fmla="*/ 80702 h 376608"/>
                <a:gd name="connsiteX17" fmla="*/ 242105 w 322807"/>
                <a:gd name="connsiteY17" fmla="*/ 134503 h 376608"/>
                <a:gd name="connsiteX18" fmla="*/ 188304 w 322807"/>
                <a:gd name="connsiteY18" fmla="*/ 134503 h 376608"/>
                <a:gd name="connsiteX19" fmla="*/ 188304 w 322807"/>
                <a:gd name="connsiteY19" fmla="*/ 80702 h 376608"/>
                <a:gd name="connsiteX20" fmla="*/ 0 w 322807"/>
                <a:gd name="connsiteY20" fmla="*/ 376608 h 376608"/>
                <a:gd name="connsiteX21" fmla="*/ 134503 w 322807"/>
                <a:gd name="connsiteY21" fmla="*/ 376608 h 376608"/>
                <a:gd name="connsiteX22" fmla="*/ 134503 w 322807"/>
                <a:gd name="connsiteY22" fmla="*/ 295907 h 376608"/>
                <a:gd name="connsiteX23" fmla="*/ 188304 w 322807"/>
                <a:gd name="connsiteY23" fmla="*/ 295907 h 376608"/>
                <a:gd name="connsiteX24" fmla="*/ 188304 w 322807"/>
                <a:gd name="connsiteY24" fmla="*/ 376608 h 376608"/>
                <a:gd name="connsiteX25" fmla="*/ 322807 w 322807"/>
                <a:gd name="connsiteY25" fmla="*/ 376608 h 376608"/>
                <a:gd name="connsiteX26" fmla="*/ 322807 w 322807"/>
                <a:gd name="connsiteY26" fmla="*/ 0 h 376608"/>
                <a:gd name="connsiteX27" fmla="*/ 0 w 322807"/>
                <a:gd name="connsiteY27" fmla="*/ 0 h 376608"/>
                <a:gd name="connsiteX28" fmla="*/ 0 w 322807"/>
                <a:gd name="connsiteY28" fmla="*/ 376608 h 37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2807" h="376608">
                  <a:moveTo>
                    <a:pt x="80702" y="188304"/>
                  </a:moveTo>
                  <a:lnTo>
                    <a:pt x="134503" y="188304"/>
                  </a:lnTo>
                  <a:lnTo>
                    <a:pt x="134503" y="242105"/>
                  </a:lnTo>
                  <a:lnTo>
                    <a:pt x="80702" y="242105"/>
                  </a:lnTo>
                  <a:lnTo>
                    <a:pt x="80702" y="188304"/>
                  </a:lnTo>
                  <a:close/>
                  <a:moveTo>
                    <a:pt x="80702" y="80702"/>
                  </a:moveTo>
                  <a:lnTo>
                    <a:pt x="134503" y="80702"/>
                  </a:lnTo>
                  <a:lnTo>
                    <a:pt x="134503" y="134503"/>
                  </a:lnTo>
                  <a:lnTo>
                    <a:pt x="80702" y="134503"/>
                  </a:lnTo>
                  <a:lnTo>
                    <a:pt x="80702" y="80702"/>
                  </a:lnTo>
                  <a:close/>
                  <a:moveTo>
                    <a:pt x="188304" y="188304"/>
                  </a:moveTo>
                  <a:lnTo>
                    <a:pt x="242105" y="188304"/>
                  </a:lnTo>
                  <a:lnTo>
                    <a:pt x="242105" y="242105"/>
                  </a:lnTo>
                  <a:lnTo>
                    <a:pt x="188304" y="242105"/>
                  </a:lnTo>
                  <a:lnTo>
                    <a:pt x="188304" y="188304"/>
                  </a:lnTo>
                  <a:close/>
                  <a:moveTo>
                    <a:pt x="188304" y="80702"/>
                  </a:moveTo>
                  <a:lnTo>
                    <a:pt x="242105" y="80702"/>
                  </a:lnTo>
                  <a:lnTo>
                    <a:pt x="242105" y="134503"/>
                  </a:lnTo>
                  <a:lnTo>
                    <a:pt x="188304" y="134503"/>
                  </a:lnTo>
                  <a:lnTo>
                    <a:pt x="188304" y="80702"/>
                  </a:lnTo>
                  <a:close/>
                  <a:moveTo>
                    <a:pt x="0" y="376608"/>
                  </a:moveTo>
                  <a:lnTo>
                    <a:pt x="134503" y="376608"/>
                  </a:lnTo>
                  <a:lnTo>
                    <a:pt x="134503" y="295907"/>
                  </a:lnTo>
                  <a:lnTo>
                    <a:pt x="188304" y="295907"/>
                  </a:lnTo>
                  <a:lnTo>
                    <a:pt x="188304" y="376608"/>
                  </a:lnTo>
                  <a:lnTo>
                    <a:pt x="322807" y="376608"/>
                  </a:lnTo>
                  <a:lnTo>
                    <a:pt x="322807" y="0"/>
                  </a:lnTo>
                  <a:lnTo>
                    <a:pt x="0" y="0"/>
                  </a:lnTo>
                  <a:lnTo>
                    <a:pt x="0" y="376608"/>
                  </a:lnTo>
                  <a:close/>
                </a:path>
              </a:pathLst>
            </a:custGeom>
            <a:grpFill/>
            <a:ln w="133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9" name="Graphic 8" descr="City">
            <a:extLst>
              <a:ext uri="{FF2B5EF4-FFF2-40B4-BE49-F238E27FC236}">
                <a16:creationId xmlns:a16="http://schemas.microsoft.com/office/drawing/2014/main" id="{9513AFE5-1A1F-475E-9D18-A30AD88D52A4}"/>
              </a:ext>
            </a:extLst>
          </p:cNvPr>
          <p:cNvGrpSpPr/>
          <p:nvPr/>
        </p:nvGrpSpPr>
        <p:grpSpPr>
          <a:xfrm flipH="1">
            <a:off x="1209597" y="4528946"/>
            <a:ext cx="524561" cy="363158"/>
            <a:chOff x="9313002" y="6017287"/>
            <a:chExt cx="699415" cy="484211"/>
          </a:xfrm>
          <a:solidFill>
            <a:schemeClr val="bg1">
              <a:lumMod val="50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DDF2824-CDB1-454A-8600-72072F9F9123}"/>
                </a:ext>
              </a:extLst>
            </p:cNvPr>
            <p:cNvSpPr/>
            <p:nvPr/>
          </p:nvSpPr>
          <p:spPr>
            <a:xfrm>
              <a:off x="9313002" y="6017287"/>
              <a:ext cx="322807" cy="484210"/>
            </a:xfrm>
            <a:custGeom>
              <a:avLst/>
              <a:gdLst>
                <a:gd name="connsiteX0" fmla="*/ 80702 w 322807"/>
                <a:gd name="connsiteY0" fmla="*/ 295907 h 484210"/>
                <a:gd name="connsiteX1" fmla="*/ 134503 w 322807"/>
                <a:gd name="connsiteY1" fmla="*/ 295907 h 484210"/>
                <a:gd name="connsiteX2" fmla="*/ 134503 w 322807"/>
                <a:gd name="connsiteY2" fmla="*/ 349708 h 484210"/>
                <a:gd name="connsiteX3" fmla="*/ 80702 w 322807"/>
                <a:gd name="connsiteY3" fmla="*/ 349708 h 484210"/>
                <a:gd name="connsiteX4" fmla="*/ 80702 w 322807"/>
                <a:gd name="connsiteY4" fmla="*/ 295907 h 484210"/>
                <a:gd name="connsiteX5" fmla="*/ 80702 w 322807"/>
                <a:gd name="connsiteY5" fmla="*/ 188304 h 484210"/>
                <a:gd name="connsiteX6" fmla="*/ 134503 w 322807"/>
                <a:gd name="connsiteY6" fmla="*/ 188304 h 484210"/>
                <a:gd name="connsiteX7" fmla="*/ 134503 w 322807"/>
                <a:gd name="connsiteY7" fmla="*/ 242105 h 484210"/>
                <a:gd name="connsiteX8" fmla="*/ 80702 w 322807"/>
                <a:gd name="connsiteY8" fmla="*/ 242105 h 484210"/>
                <a:gd name="connsiteX9" fmla="*/ 80702 w 322807"/>
                <a:gd name="connsiteY9" fmla="*/ 188304 h 484210"/>
                <a:gd name="connsiteX10" fmla="*/ 80702 w 322807"/>
                <a:gd name="connsiteY10" fmla="*/ 80702 h 484210"/>
                <a:gd name="connsiteX11" fmla="*/ 134503 w 322807"/>
                <a:gd name="connsiteY11" fmla="*/ 80702 h 484210"/>
                <a:gd name="connsiteX12" fmla="*/ 134503 w 322807"/>
                <a:gd name="connsiteY12" fmla="*/ 134503 h 484210"/>
                <a:gd name="connsiteX13" fmla="*/ 80702 w 322807"/>
                <a:gd name="connsiteY13" fmla="*/ 134503 h 484210"/>
                <a:gd name="connsiteX14" fmla="*/ 80702 w 322807"/>
                <a:gd name="connsiteY14" fmla="*/ 80702 h 484210"/>
                <a:gd name="connsiteX15" fmla="*/ 188304 w 322807"/>
                <a:gd name="connsiteY15" fmla="*/ 295907 h 484210"/>
                <a:gd name="connsiteX16" fmla="*/ 242105 w 322807"/>
                <a:gd name="connsiteY16" fmla="*/ 295907 h 484210"/>
                <a:gd name="connsiteX17" fmla="*/ 242105 w 322807"/>
                <a:gd name="connsiteY17" fmla="*/ 349708 h 484210"/>
                <a:gd name="connsiteX18" fmla="*/ 188304 w 322807"/>
                <a:gd name="connsiteY18" fmla="*/ 349708 h 484210"/>
                <a:gd name="connsiteX19" fmla="*/ 188304 w 322807"/>
                <a:gd name="connsiteY19" fmla="*/ 295907 h 484210"/>
                <a:gd name="connsiteX20" fmla="*/ 188304 w 322807"/>
                <a:gd name="connsiteY20" fmla="*/ 188304 h 484210"/>
                <a:gd name="connsiteX21" fmla="*/ 242105 w 322807"/>
                <a:gd name="connsiteY21" fmla="*/ 188304 h 484210"/>
                <a:gd name="connsiteX22" fmla="*/ 242105 w 322807"/>
                <a:gd name="connsiteY22" fmla="*/ 242105 h 484210"/>
                <a:gd name="connsiteX23" fmla="*/ 188304 w 322807"/>
                <a:gd name="connsiteY23" fmla="*/ 242105 h 484210"/>
                <a:gd name="connsiteX24" fmla="*/ 188304 w 322807"/>
                <a:gd name="connsiteY24" fmla="*/ 188304 h 484210"/>
                <a:gd name="connsiteX25" fmla="*/ 188304 w 322807"/>
                <a:gd name="connsiteY25" fmla="*/ 80702 h 484210"/>
                <a:gd name="connsiteX26" fmla="*/ 242105 w 322807"/>
                <a:gd name="connsiteY26" fmla="*/ 80702 h 484210"/>
                <a:gd name="connsiteX27" fmla="*/ 242105 w 322807"/>
                <a:gd name="connsiteY27" fmla="*/ 134503 h 484210"/>
                <a:gd name="connsiteX28" fmla="*/ 188304 w 322807"/>
                <a:gd name="connsiteY28" fmla="*/ 134503 h 484210"/>
                <a:gd name="connsiteX29" fmla="*/ 188304 w 322807"/>
                <a:gd name="connsiteY29" fmla="*/ 80702 h 484210"/>
                <a:gd name="connsiteX30" fmla="*/ 0 w 322807"/>
                <a:gd name="connsiteY30" fmla="*/ 484211 h 484210"/>
                <a:gd name="connsiteX31" fmla="*/ 134503 w 322807"/>
                <a:gd name="connsiteY31" fmla="*/ 484211 h 484210"/>
                <a:gd name="connsiteX32" fmla="*/ 134503 w 322807"/>
                <a:gd name="connsiteY32" fmla="*/ 403509 h 484210"/>
                <a:gd name="connsiteX33" fmla="*/ 188304 w 322807"/>
                <a:gd name="connsiteY33" fmla="*/ 403509 h 484210"/>
                <a:gd name="connsiteX34" fmla="*/ 188304 w 322807"/>
                <a:gd name="connsiteY34" fmla="*/ 484211 h 484210"/>
                <a:gd name="connsiteX35" fmla="*/ 322807 w 322807"/>
                <a:gd name="connsiteY35" fmla="*/ 484211 h 484210"/>
                <a:gd name="connsiteX36" fmla="*/ 322807 w 322807"/>
                <a:gd name="connsiteY36" fmla="*/ 0 h 484210"/>
                <a:gd name="connsiteX37" fmla="*/ 0 w 322807"/>
                <a:gd name="connsiteY37" fmla="*/ 0 h 484210"/>
                <a:gd name="connsiteX38" fmla="*/ 0 w 322807"/>
                <a:gd name="connsiteY38" fmla="*/ 484211 h 4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2807" h="484210">
                  <a:moveTo>
                    <a:pt x="80702" y="295907"/>
                  </a:moveTo>
                  <a:lnTo>
                    <a:pt x="134503" y="295907"/>
                  </a:lnTo>
                  <a:lnTo>
                    <a:pt x="134503" y="349708"/>
                  </a:lnTo>
                  <a:lnTo>
                    <a:pt x="80702" y="349708"/>
                  </a:lnTo>
                  <a:lnTo>
                    <a:pt x="80702" y="295907"/>
                  </a:lnTo>
                  <a:close/>
                  <a:moveTo>
                    <a:pt x="80702" y="188304"/>
                  </a:moveTo>
                  <a:lnTo>
                    <a:pt x="134503" y="188304"/>
                  </a:lnTo>
                  <a:lnTo>
                    <a:pt x="134503" y="242105"/>
                  </a:lnTo>
                  <a:lnTo>
                    <a:pt x="80702" y="242105"/>
                  </a:lnTo>
                  <a:lnTo>
                    <a:pt x="80702" y="188304"/>
                  </a:lnTo>
                  <a:close/>
                  <a:moveTo>
                    <a:pt x="80702" y="80702"/>
                  </a:moveTo>
                  <a:lnTo>
                    <a:pt x="134503" y="80702"/>
                  </a:lnTo>
                  <a:lnTo>
                    <a:pt x="134503" y="134503"/>
                  </a:lnTo>
                  <a:lnTo>
                    <a:pt x="80702" y="134503"/>
                  </a:lnTo>
                  <a:lnTo>
                    <a:pt x="80702" y="80702"/>
                  </a:lnTo>
                  <a:close/>
                  <a:moveTo>
                    <a:pt x="188304" y="295907"/>
                  </a:moveTo>
                  <a:lnTo>
                    <a:pt x="242105" y="295907"/>
                  </a:lnTo>
                  <a:lnTo>
                    <a:pt x="242105" y="349708"/>
                  </a:lnTo>
                  <a:lnTo>
                    <a:pt x="188304" y="349708"/>
                  </a:lnTo>
                  <a:lnTo>
                    <a:pt x="188304" y="295907"/>
                  </a:lnTo>
                  <a:close/>
                  <a:moveTo>
                    <a:pt x="188304" y="188304"/>
                  </a:moveTo>
                  <a:lnTo>
                    <a:pt x="242105" y="188304"/>
                  </a:lnTo>
                  <a:lnTo>
                    <a:pt x="242105" y="242105"/>
                  </a:lnTo>
                  <a:lnTo>
                    <a:pt x="188304" y="242105"/>
                  </a:lnTo>
                  <a:lnTo>
                    <a:pt x="188304" y="188304"/>
                  </a:lnTo>
                  <a:close/>
                  <a:moveTo>
                    <a:pt x="188304" y="80702"/>
                  </a:moveTo>
                  <a:lnTo>
                    <a:pt x="242105" y="80702"/>
                  </a:lnTo>
                  <a:lnTo>
                    <a:pt x="242105" y="134503"/>
                  </a:lnTo>
                  <a:lnTo>
                    <a:pt x="188304" y="134503"/>
                  </a:lnTo>
                  <a:lnTo>
                    <a:pt x="188304" y="80702"/>
                  </a:lnTo>
                  <a:close/>
                  <a:moveTo>
                    <a:pt x="0" y="484211"/>
                  </a:moveTo>
                  <a:lnTo>
                    <a:pt x="134503" y="484211"/>
                  </a:lnTo>
                  <a:lnTo>
                    <a:pt x="134503" y="403509"/>
                  </a:lnTo>
                  <a:lnTo>
                    <a:pt x="188304" y="403509"/>
                  </a:lnTo>
                  <a:lnTo>
                    <a:pt x="188304" y="484211"/>
                  </a:lnTo>
                  <a:lnTo>
                    <a:pt x="322807" y="484211"/>
                  </a:lnTo>
                  <a:lnTo>
                    <a:pt x="322807" y="0"/>
                  </a:lnTo>
                  <a:lnTo>
                    <a:pt x="0" y="0"/>
                  </a:lnTo>
                  <a:lnTo>
                    <a:pt x="0" y="484211"/>
                  </a:lnTo>
                  <a:close/>
                </a:path>
              </a:pathLst>
            </a:custGeom>
            <a:grpFill/>
            <a:ln w="133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791D609-EF90-489D-BF4D-C9B03D5C25B0}"/>
                </a:ext>
              </a:extLst>
            </p:cNvPr>
            <p:cNvSpPr/>
            <p:nvPr/>
          </p:nvSpPr>
          <p:spPr>
            <a:xfrm>
              <a:off x="9689610" y="6124890"/>
              <a:ext cx="322807" cy="376608"/>
            </a:xfrm>
            <a:custGeom>
              <a:avLst/>
              <a:gdLst>
                <a:gd name="connsiteX0" fmla="*/ 80702 w 322807"/>
                <a:gd name="connsiteY0" fmla="*/ 188304 h 376608"/>
                <a:gd name="connsiteX1" fmla="*/ 134503 w 322807"/>
                <a:gd name="connsiteY1" fmla="*/ 188304 h 376608"/>
                <a:gd name="connsiteX2" fmla="*/ 134503 w 322807"/>
                <a:gd name="connsiteY2" fmla="*/ 242105 h 376608"/>
                <a:gd name="connsiteX3" fmla="*/ 80702 w 322807"/>
                <a:gd name="connsiteY3" fmla="*/ 242105 h 376608"/>
                <a:gd name="connsiteX4" fmla="*/ 80702 w 322807"/>
                <a:gd name="connsiteY4" fmla="*/ 188304 h 376608"/>
                <a:gd name="connsiteX5" fmla="*/ 80702 w 322807"/>
                <a:gd name="connsiteY5" fmla="*/ 80702 h 376608"/>
                <a:gd name="connsiteX6" fmla="*/ 134503 w 322807"/>
                <a:gd name="connsiteY6" fmla="*/ 80702 h 376608"/>
                <a:gd name="connsiteX7" fmla="*/ 134503 w 322807"/>
                <a:gd name="connsiteY7" fmla="*/ 134503 h 376608"/>
                <a:gd name="connsiteX8" fmla="*/ 80702 w 322807"/>
                <a:gd name="connsiteY8" fmla="*/ 134503 h 376608"/>
                <a:gd name="connsiteX9" fmla="*/ 80702 w 322807"/>
                <a:gd name="connsiteY9" fmla="*/ 80702 h 376608"/>
                <a:gd name="connsiteX10" fmla="*/ 188304 w 322807"/>
                <a:gd name="connsiteY10" fmla="*/ 188304 h 376608"/>
                <a:gd name="connsiteX11" fmla="*/ 242105 w 322807"/>
                <a:gd name="connsiteY11" fmla="*/ 188304 h 376608"/>
                <a:gd name="connsiteX12" fmla="*/ 242105 w 322807"/>
                <a:gd name="connsiteY12" fmla="*/ 242105 h 376608"/>
                <a:gd name="connsiteX13" fmla="*/ 188304 w 322807"/>
                <a:gd name="connsiteY13" fmla="*/ 242105 h 376608"/>
                <a:gd name="connsiteX14" fmla="*/ 188304 w 322807"/>
                <a:gd name="connsiteY14" fmla="*/ 188304 h 376608"/>
                <a:gd name="connsiteX15" fmla="*/ 188304 w 322807"/>
                <a:gd name="connsiteY15" fmla="*/ 80702 h 376608"/>
                <a:gd name="connsiteX16" fmla="*/ 242105 w 322807"/>
                <a:gd name="connsiteY16" fmla="*/ 80702 h 376608"/>
                <a:gd name="connsiteX17" fmla="*/ 242105 w 322807"/>
                <a:gd name="connsiteY17" fmla="*/ 134503 h 376608"/>
                <a:gd name="connsiteX18" fmla="*/ 188304 w 322807"/>
                <a:gd name="connsiteY18" fmla="*/ 134503 h 376608"/>
                <a:gd name="connsiteX19" fmla="*/ 188304 w 322807"/>
                <a:gd name="connsiteY19" fmla="*/ 80702 h 376608"/>
                <a:gd name="connsiteX20" fmla="*/ 0 w 322807"/>
                <a:gd name="connsiteY20" fmla="*/ 376608 h 376608"/>
                <a:gd name="connsiteX21" fmla="*/ 134503 w 322807"/>
                <a:gd name="connsiteY21" fmla="*/ 376608 h 376608"/>
                <a:gd name="connsiteX22" fmla="*/ 134503 w 322807"/>
                <a:gd name="connsiteY22" fmla="*/ 295907 h 376608"/>
                <a:gd name="connsiteX23" fmla="*/ 188304 w 322807"/>
                <a:gd name="connsiteY23" fmla="*/ 295907 h 376608"/>
                <a:gd name="connsiteX24" fmla="*/ 188304 w 322807"/>
                <a:gd name="connsiteY24" fmla="*/ 376608 h 376608"/>
                <a:gd name="connsiteX25" fmla="*/ 322807 w 322807"/>
                <a:gd name="connsiteY25" fmla="*/ 376608 h 376608"/>
                <a:gd name="connsiteX26" fmla="*/ 322807 w 322807"/>
                <a:gd name="connsiteY26" fmla="*/ 0 h 376608"/>
                <a:gd name="connsiteX27" fmla="*/ 0 w 322807"/>
                <a:gd name="connsiteY27" fmla="*/ 0 h 376608"/>
                <a:gd name="connsiteX28" fmla="*/ 0 w 322807"/>
                <a:gd name="connsiteY28" fmla="*/ 376608 h 37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2807" h="376608">
                  <a:moveTo>
                    <a:pt x="80702" y="188304"/>
                  </a:moveTo>
                  <a:lnTo>
                    <a:pt x="134503" y="188304"/>
                  </a:lnTo>
                  <a:lnTo>
                    <a:pt x="134503" y="242105"/>
                  </a:lnTo>
                  <a:lnTo>
                    <a:pt x="80702" y="242105"/>
                  </a:lnTo>
                  <a:lnTo>
                    <a:pt x="80702" y="188304"/>
                  </a:lnTo>
                  <a:close/>
                  <a:moveTo>
                    <a:pt x="80702" y="80702"/>
                  </a:moveTo>
                  <a:lnTo>
                    <a:pt x="134503" y="80702"/>
                  </a:lnTo>
                  <a:lnTo>
                    <a:pt x="134503" y="134503"/>
                  </a:lnTo>
                  <a:lnTo>
                    <a:pt x="80702" y="134503"/>
                  </a:lnTo>
                  <a:lnTo>
                    <a:pt x="80702" y="80702"/>
                  </a:lnTo>
                  <a:close/>
                  <a:moveTo>
                    <a:pt x="188304" y="188304"/>
                  </a:moveTo>
                  <a:lnTo>
                    <a:pt x="242105" y="188304"/>
                  </a:lnTo>
                  <a:lnTo>
                    <a:pt x="242105" y="242105"/>
                  </a:lnTo>
                  <a:lnTo>
                    <a:pt x="188304" y="242105"/>
                  </a:lnTo>
                  <a:lnTo>
                    <a:pt x="188304" y="188304"/>
                  </a:lnTo>
                  <a:close/>
                  <a:moveTo>
                    <a:pt x="188304" y="80702"/>
                  </a:moveTo>
                  <a:lnTo>
                    <a:pt x="242105" y="80702"/>
                  </a:lnTo>
                  <a:lnTo>
                    <a:pt x="242105" y="134503"/>
                  </a:lnTo>
                  <a:lnTo>
                    <a:pt x="188304" y="134503"/>
                  </a:lnTo>
                  <a:lnTo>
                    <a:pt x="188304" y="80702"/>
                  </a:lnTo>
                  <a:close/>
                  <a:moveTo>
                    <a:pt x="0" y="376608"/>
                  </a:moveTo>
                  <a:lnTo>
                    <a:pt x="134503" y="376608"/>
                  </a:lnTo>
                  <a:lnTo>
                    <a:pt x="134503" y="295907"/>
                  </a:lnTo>
                  <a:lnTo>
                    <a:pt x="188304" y="295907"/>
                  </a:lnTo>
                  <a:lnTo>
                    <a:pt x="188304" y="376608"/>
                  </a:lnTo>
                  <a:lnTo>
                    <a:pt x="322807" y="376608"/>
                  </a:lnTo>
                  <a:lnTo>
                    <a:pt x="322807" y="0"/>
                  </a:lnTo>
                  <a:lnTo>
                    <a:pt x="0" y="0"/>
                  </a:lnTo>
                  <a:lnTo>
                    <a:pt x="0" y="376608"/>
                  </a:lnTo>
                  <a:close/>
                </a:path>
              </a:pathLst>
            </a:custGeom>
            <a:grpFill/>
            <a:ln w="133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2" name="Graphic 8" descr="City">
            <a:extLst>
              <a:ext uri="{FF2B5EF4-FFF2-40B4-BE49-F238E27FC236}">
                <a16:creationId xmlns:a16="http://schemas.microsoft.com/office/drawing/2014/main" id="{29AFC7A8-FC54-4438-BB34-EC274C8E48A7}"/>
              </a:ext>
            </a:extLst>
          </p:cNvPr>
          <p:cNvGrpSpPr/>
          <p:nvPr/>
        </p:nvGrpSpPr>
        <p:grpSpPr>
          <a:xfrm>
            <a:off x="2167818" y="4528946"/>
            <a:ext cx="524561" cy="363158"/>
            <a:chOff x="9313002" y="6017287"/>
            <a:chExt cx="699415" cy="484211"/>
          </a:xfrm>
          <a:solidFill>
            <a:schemeClr val="bg1">
              <a:lumMod val="5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546CE6C-8D7E-4226-BF52-0FC509035DD9}"/>
                </a:ext>
              </a:extLst>
            </p:cNvPr>
            <p:cNvSpPr/>
            <p:nvPr/>
          </p:nvSpPr>
          <p:spPr>
            <a:xfrm>
              <a:off x="9313002" y="6017287"/>
              <a:ext cx="322807" cy="484210"/>
            </a:xfrm>
            <a:custGeom>
              <a:avLst/>
              <a:gdLst>
                <a:gd name="connsiteX0" fmla="*/ 80702 w 322807"/>
                <a:gd name="connsiteY0" fmla="*/ 295907 h 484210"/>
                <a:gd name="connsiteX1" fmla="*/ 134503 w 322807"/>
                <a:gd name="connsiteY1" fmla="*/ 295907 h 484210"/>
                <a:gd name="connsiteX2" fmla="*/ 134503 w 322807"/>
                <a:gd name="connsiteY2" fmla="*/ 349708 h 484210"/>
                <a:gd name="connsiteX3" fmla="*/ 80702 w 322807"/>
                <a:gd name="connsiteY3" fmla="*/ 349708 h 484210"/>
                <a:gd name="connsiteX4" fmla="*/ 80702 w 322807"/>
                <a:gd name="connsiteY4" fmla="*/ 295907 h 484210"/>
                <a:gd name="connsiteX5" fmla="*/ 80702 w 322807"/>
                <a:gd name="connsiteY5" fmla="*/ 188304 h 484210"/>
                <a:gd name="connsiteX6" fmla="*/ 134503 w 322807"/>
                <a:gd name="connsiteY6" fmla="*/ 188304 h 484210"/>
                <a:gd name="connsiteX7" fmla="*/ 134503 w 322807"/>
                <a:gd name="connsiteY7" fmla="*/ 242105 h 484210"/>
                <a:gd name="connsiteX8" fmla="*/ 80702 w 322807"/>
                <a:gd name="connsiteY8" fmla="*/ 242105 h 484210"/>
                <a:gd name="connsiteX9" fmla="*/ 80702 w 322807"/>
                <a:gd name="connsiteY9" fmla="*/ 188304 h 484210"/>
                <a:gd name="connsiteX10" fmla="*/ 80702 w 322807"/>
                <a:gd name="connsiteY10" fmla="*/ 80702 h 484210"/>
                <a:gd name="connsiteX11" fmla="*/ 134503 w 322807"/>
                <a:gd name="connsiteY11" fmla="*/ 80702 h 484210"/>
                <a:gd name="connsiteX12" fmla="*/ 134503 w 322807"/>
                <a:gd name="connsiteY12" fmla="*/ 134503 h 484210"/>
                <a:gd name="connsiteX13" fmla="*/ 80702 w 322807"/>
                <a:gd name="connsiteY13" fmla="*/ 134503 h 484210"/>
                <a:gd name="connsiteX14" fmla="*/ 80702 w 322807"/>
                <a:gd name="connsiteY14" fmla="*/ 80702 h 484210"/>
                <a:gd name="connsiteX15" fmla="*/ 188304 w 322807"/>
                <a:gd name="connsiteY15" fmla="*/ 295907 h 484210"/>
                <a:gd name="connsiteX16" fmla="*/ 242105 w 322807"/>
                <a:gd name="connsiteY16" fmla="*/ 295907 h 484210"/>
                <a:gd name="connsiteX17" fmla="*/ 242105 w 322807"/>
                <a:gd name="connsiteY17" fmla="*/ 349708 h 484210"/>
                <a:gd name="connsiteX18" fmla="*/ 188304 w 322807"/>
                <a:gd name="connsiteY18" fmla="*/ 349708 h 484210"/>
                <a:gd name="connsiteX19" fmla="*/ 188304 w 322807"/>
                <a:gd name="connsiteY19" fmla="*/ 295907 h 484210"/>
                <a:gd name="connsiteX20" fmla="*/ 188304 w 322807"/>
                <a:gd name="connsiteY20" fmla="*/ 188304 h 484210"/>
                <a:gd name="connsiteX21" fmla="*/ 242105 w 322807"/>
                <a:gd name="connsiteY21" fmla="*/ 188304 h 484210"/>
                <a:gd name="connsiteX22" fmla="*/ 242105 w 322807"/>
                <a:gd name="connsiteY22" fmla="*/ 242105 h 484210"/>
                <a:gd name="connsiteX23" fmla="*/ 188304 w 322807"/>
                <a:gd name="connsiteY23" fmla="*/ 242105 h 484210"/>
                <a:gd name="connsiteX24" fmla="*/ 188304 w 322807"/>
                <a:gd name="connsiteY24" fmla="*/ 188304 h 484210"/>
                <a:gd name="connsiteX25" fmla="*/ 188304 w 322807"/>
                <a:gd name="connsiteY25" fmla="*/ 80702 h 484210"/>
                <a:gd name="connsiteX26" fmla="*/ 242105 w 322807"/>
                <a:gd name="connsiteY26" fmla="*/ 80702 h 484210"/>
                <a:gd name="connsiteX27" fmla="*/ 242105 w 322807"/>
                <a:gd name="connsiteY27" fmla="*/ 134503 h 484210"/>
                <a:gd name="connsiteX28" fmla="*/ 188304 w 322807"/>
                <a:gd name="connsiteY28" fmla="*/ 134503 h 484210"/>
                <a:gd name="connsiteX29" fmla="*/ 188304 w 322807"/>
                <a:gd name="connsiteY29" fmla="*/ 80702 h 484210"/>
                <a:gd name="connsiteX30" fmla="*/ 0 w 322807"/>
                <a:gd name="connsiteY30" fmla="*/ 484211 h 484210"/>
                <a:gd name="connsiteX31" fmla="*/ 134503 w 322807"/>
                <a:gd name="connsiteY31" fmla="*/ 484211 h 484210"/>
                <a:gd name="connsiteX32" fmla="*/ 134503 w 322807"/>
                <a:gd name="connsiteY32" fmla="*/ 403509 h 484210"/>
                <a:gd name="connsiteX33" fmla="*/ 188304 w 322807"/>
                <a:gd name="connsiteY33" fmla="*/ 403509 h 484210"/>
                <a:gd name="connsiteX34" fmla="*/ 188304 w 322807"/>
                <a:gd name="connsiteY34" fmla="*/ 484211 h 484210"/>
                <a:gd name="connsiteX35" fmla="*/ 322807 w 322807"/>
                <a:gd name="connsiteY35" fmla="*/ 484211 h 484210"/>
                <a:gd name="connsiteX36" fmla="*/ 322807 w 322807"/>
                <a:gd name="connsiteY36" fmla="*/ 0 h 484210"/>
                <a:gd name="connsiteX37" fmla="*/ 0 w 322807"/>
                <a:gd name="connsiteY37" fmla="*/ 0 h 484210"/>
                <a:gd name="connsiteX38" fmla="*/ 0 w 322807"/>
                <a:gd name="connsiteY38" fmla="*/ 484211 h 4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2807" h="484210">
                  <a:moveTo>
                    <a:pt x="80702" y="295907"/>
                  </a:moveTo>
                  <a:lnTo>
                    <a:pt x="134503" y="295907"/>
                  </a:lnTo>
                  <a:lnTo>
                    <a:pt x="134503" y="349708"/>
                  </a:lnTo>
                  <a:lnTo>
                    <a:pt x="80702" y="349708"/>
                  </a:lnTo>
                  <a:lnTo>
                    <a:pt x="80702" y="295907"/>
                  </a:lnTo>
                  <a:close/>
                  <a:moveTo>
                    <a:pt x="80702" y="188304"/>
                  </a:moveTo>
                  <a:lnTo>
                    <a:pt x="134503" y="188304"/>
                  </a:lnTo>
                  <a:lnTo>
                    <a:pt x="134503" y="242105"/>
                  </a:lnTo>
                  <a:lnTo>
                    <a:pt x="80702" y="242105"/>
                  </a:lnTo>
                  <a:lnTo>
                    <a:pt x="80702" y="188304"/>
                  </a:lnTo>
                  <a:close/>
                  <a:moveTo>
                    <a:pt x="80702" y="80702"/>
                  </a:moveTo>
                  <a:lnTo>
                    <a:pt x="134503" y="80702"/>
                  </a:lnTo>
                  <a:lnTo>
                    <a:pt x="134503" y="134503"/>
                  </a:lnTo>
                  <a:lnTo>
                    <a:pt x="80702" y="134503"/>
                  </a:lnTo>
                  <a:lnTo>
                    <a:pt x="80702" y="80702"/>
                  </a:lnTo>
                  <a:close/>
                  <a:moveTo>
                    <a:pt x="188304" y="295907"/>
                  </a:moveTo>
                  <a:lnTo>
                    <a:pt x="242105" y="295907"/>
                  </a:lnTo>
                  <a:lnTo>
                    <a:pt x="242105" y="349708"/>
                  </a:lnTo>
                  <a:lnTo>
                    <a:pt x="188304" y="349708"/>
                  </a:lnTo>
                  <a:lnTo>
                    <a:pt x="188304" y="295907"/>
                  </a:lnTo>
                  <a:close/>
                  <a:moveTo>
                    <a:pt x="188304" y="188304"/>
                  </a:moveTo>
                  <a:lnTo>
                    <a:pt x="242105" y="188304"/>
                  </a:lnTo>
                  <a:lnTo>
                    <a:pt x="242105" y="242105"/>
                  </a:lnTo>
                  <a:lnTo>
                    <a:pt x="188304" y="242105"/>
                  </a:lnTo>
                  <a:lnTo>
                    <a:pt x="188304" y="188304"/>
                  </a:lnTo>
                  <a:close/>
                  <a:moveTo>
                    <a:pt x="188304" y="80702"/>
                  </a:moveTo>
                  <a:lnTo>
                    <a:pt x="242105" y="80702"/>
                  </a:lnTo>
                  <a:lnTo>
                    <a:pt x="242105" y="134503"/>
                  </a:lnTo>
                  <a:lnTo>
                    <a:pt x="188304" y="134503"/>
                  </a:lnTo>
                  <a:lnTo>
                    <a:pt x="188304" y="80702"/>
                  </a:lnTo>
                  <a:close/>
                  <a:moveTo>
                    <a:pt x="0" y="484211"/>
                  </a:moveTo>
                  <a:lnTo>
                    <a:pt x="134503" y="484211"/>
                  </a:lnTo>
                  <a:lnTo>
                    <a:pt x="134503" y="403509"/>
                  </a:lnTo>
                  <a:lnTo>
                    <a:pt x="188304" y="403509"/>
                  </a:lnTo>
                  <a:lnTo>
                    <a:pt x="188304" y="484211"/>
                  </a:lnTo>
                  <a:lnTo>
                    <a:pt x="322807" y="484211"/>
                  </a:lnTo>
                  <a:lnTo>
                    <a:pt x="322807" y="0"/>
                  </a:lnTo>
                  <a:lnTo>
                    <a:pt x="0" y="0"/>
                  </a:lnTo>
                  <a:lnTo>
                    <a:pt x="0" y="484211"/>
                  </a:lnTo>
                  <a:close/>
                </a:path>
              </a:pathLst>
            </a:custGeom>
            <a:grpFill/>
            <a:ln w="133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00FDAA-B9B7-4D3E-90EA-D7A3A03246FA}"/>
                </a:ext>
              </a:extLst>
            </p:cNvPr>
            <p:cNvSpPr/>
            <p:nvPr/>
          </p:nvSpPr>
          <p:spPr>
            <a:xfrm>
              <a:off x="9689610" y="6124890"/>
              <a:ext cx="322807" cy="376608"/>
            </a:xfrm>
            <a:custGeom>
              <a:avLst/>
              <a:gdLst>
                <a:gd name="connsiteX0" fmla="*/ 80702 w 322807"/>
                <a:gd name="connsiteY0" fmla="*/ 188304 h 376608"/>
                <a:gd name="connsiteX1" fmla="*/ 134503 w 322807"/>
                <a:gd name="connsiteY1" fmla="*/ 188304 h 376608"/>
                <a:gd name="connsiteX2" fmla="*/ 134503 w 322807"/>
                <a:gd name="connsiteY2" fmla="*/ 242105 h 376608"/>
                <a:gd name="connsiteX3" fmla="*/ 80702 w 322807"/>
                <a:gd name="connsiteY3" fmla="*/ 242105 h 376608"/>
                <a:gd name="connsiteX4" fmla="*/ 80702 w 322807"/>
                <a:gd name="connsiteY4" fmla="*/ 188304 h 376608"/>
                <a:gd name="connsiteX5" fmla="*/ 80702 w 322807"/>
                <a:gd name="connsiteY5" fmla="*/ 80702 h 376608"/>
                <a:gd name="connsiteX6" fmla="*/ 134503 w 322807"/>
                <a:gd name="connsiteY6" fmla="*/ 80702 h 376608"/>
                <a:gd name="connsiteX7" fmla="*/ 134503 w 322807"/>
                <a:gd name="connsiteY7" fmla="*/ 134503 h 376608"/>
                <a:gd name="connsiteX8" fmla="*/ 80702 w 322807"/>
                <a:gd name="connsiteY8" fmla="*/ 134503 h 376608"/>
                <a:gd name="connsiteX9" fmla="*/ 80702 w 322807"/>
                <a:gd name="connsiteY9" fmla="*/ 80702 h 376608"/>
                <a:gd name="connsiteX10" fmla="*/ 188304 w 322807"/>
                <a:gd name="connsiteY10" fmla="*/ 188304 h 376608"/>
                <a:gd name="connsiteX11" fmla="*/ 242105 w 322807"/>
                <a:gd name="connsiteY11" fmla="*/ 188304 h 376608"/>
                <a:gd name="connsiteX12" fmla="*/ 242105 w 322807"/>
                <a:gd name="connsiteY12" fmla="*/ 242105 h 376608"/>
                <a:gd name="connsiteX13" fmla="*/ 188304 w 322807"/>
                <a:gd name="connsiteY13" fmla="*/ 242105 h 376608"/>
                <a:gd name="connsiteX14" fmla="*/ 188304 w 322807"/>
                <a:gd name="connsiteY14" fmla="*/ 188304 h 376608"/>
                <a:gd name="connsiteX15" fmla="*/ 188304 w 322807"/>
                <a:gd name="connsiteY15" fmla="*/ 80702 h 376608"/>
                <a:gd name="connsiteX16" fmla="*/ 242105 w 322807"/>
                <a:gd name="connsiteY16" fmla="*/ 80702 h 376608"/>
                <a:gd name="connsiteX17" fmla="*/ 242105 w 322807"/>
                <a:gd name="connsiteY17" fmla="*/ 134503 h 376608"/>
                <a:gd name="connsiteX18" fmla="*/ 188304 w 322807"/>
                <a:gd name="connsiteY18" fmla="*/ 134503 h 376608"/>
                <a:gd name="connsiteX19" fmla="*/ 188304 w 322807"/>
                <a:gd name="connsiteY19" fmla="*/ 80702 h 376608"/>
                <a:gd name="connsiteX20" fmla="*/ 0 w 322807"/>
                <a:gd name="connsiteY20" fmla="*/ 376608 h 376608"/>
                <a:gd name="connsiteX21" fmla="*/ 134503 w 322807"/>
                <a:gd name="connsiteY21" fmla="*/ 376608 h 376608"/>
                <a:gd name="connsiteX22" fmla="*/ 134503 w 322807"/>
                <a:gd name="connsiteY22" fmla="*/ 295907 h 376608"/>
                <a:gd name="connsiteX23" fmla="*/ 188304 w 322807"/>
                <a:gd name="connsiteY23" fmla="*/ 295907 h 376608"/>
                <a:gd name="connsiteX24" fmla="*/ 188304 w 322807"/>
                <a:gd name="connsiteY24" fmla="*/ 376608 h 376608"/>
                <a:gd name="connsiteX25" fmla="*/ 322807 w 322807"/>
                <a:gd name="connsiteY25" fmla="*/ 376608 h 376608"/>
                <a:gd name="connsiteX26" fmla="*/ 322807 w 322807"/>
                <a:gd name="connsiteY26" fmla="*/ 0 h 376608"/>
                <a:gd name="connsiteX27" fmla="*/ 0 w 322807"/>
                <a:gd name="connsiteY27" fmla="*/ 0 h 376608"/>
                <a:gd name="connsiteX28" fmla="*/ 0 w 322807"/>
                <a:gd name="connsiteY28" fmla="*/ 376608 h 37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2807" h="376608">
                  <a:moveTo>
                    <a:pt x="80702" y="188304"/>
                  </a:moveTo>
                  <a:lnTo>
                    <a:pt x="134503" y="188304"/>
                  </a:lnTo>
                  <a:lnTo>
                    <a:pt x="134503" y="242105"/>
                  </a:lnTo>
                  <a:lnTo>
                    <a:pt x="80702" y="242105"/>
                  </a:lnTo>
                  <a:lnTo>
                    <a:pt x="80702" y="188304"/>
                  </a:lnTo>
                  <a:close/>
                  <a:moveTo>
                    <a:pt x="80702" y="80702"/>
                  </a:moveTo>
                  <a:lnTo>
                    <a:pt x="134503" y="80702"/>
                  </a:lnTo>
                  <a:lnTo>
                    <a:pt x="134503" y="134503"/>
                  </a:lnTo>
                  <a:lnTo>
                    <a:pt x="80702" y="134503"/>
                  </a:lnTo>
                  <a:lnTo>
                    <a:pt x="80702" y="80702"/>
                  </a:lnTo>
                  <a:close/>
                  <a:moveTo>
                    <a:pt x="188304" y="188304"/>
                  </a:moveTo>
                  <a:lnTo>
                    <a:pt x="242105" y="188304"/>
                  </a:lnTo>
                  <a:lnTo>
                    <a:pt x="242105" y="242105"/>
                  </a:lnTo>
                  <a:lnTo>
                    <a:pt x="188304" y="242105"/>
                  </a:lnTo>
                  <a:lnTo>
                    <a:pt x="188304" y="188304"/>
                  </a:lnTo>
                  <a:close/>
                  <a:moveTo>
                    <a:pt x="188304" y="80702"/>
                  </a:moveTo>
                  <a:lnTo>
                    <a:pt x="242105" y="80702"/>
                  </a:lnTo>
                  <a:lnTo>
                    <a:pt x="242105" y="134503"/>
                  </a:lnTo>
                  <a:lnTo>
                    <a:pt x="188304" y="134503"/>
                  </a:lnTo>
                  <a:lnTo>
                    <a:pt x="188304" y="80702"/>
                  </a:lnTo>
                  <a:close/>
                  <a:moveTo>
                    <a:pt x="0" y="376608"/>
                  </a:moveTo>
                  <a:lnTo>
                    <a:pt x="134503" y="376608"/>
                  </a:lnTo>
                  <a:lnTo>
                    <a:pt x="134503" y="295907"/>
                  </a:lnTo>
                  <a:lnTo>
                    <a:pt x="188304" y="295907"/>
                  </a:lnTo>
                  <a:lnTo>
                    <a:pt x="188304" y="376608"/>
                  </a:lnTo>
                  <a:lnTo>
                    <a:pt x="322807" y="376608"/>
                  </a:lnTo>
                  <a:lnTo>
                    <a:pt x="322807" y="0"/>
                  </a:lnTo>
                  <a:lnTo>
                    <a:pt x="0" y="0"/>
                  </a:lnTo>
                  <a:lnTo>
                    <a:pt x="0" y="376608"/>
                  </a:lnTo>
                  <a:close/>
                </a:path>
              </a:pathLst>
            </a:custGeom>
            <a:grpFill/>
            <a:ln w="133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</p:grpSp>
      <p:grpSp>
        <p:nvGrpSpPr>
          <p:cNvPr id="15" name="Graphic 8" descr="City">
            <a:extLst>
              <a:ext uri="{FF2B5EF4-FFF2-40B4-BE49-F238E27FC236}">
                <a16:creationId xmlns:a16="http://schemas.microsoft.com/office/drawing/2014/main" id="{ADDA46A6-31A0-441D-A21F-CE8D93C78D99}"/>
              </a:ext>
            </a:extLst>
          </p:cNvPr>
          <p:cNvGrpSpPr/>
          <p:nvPr/>
        </p:nvGrpSpPr>
        <p:grpSpPr>
          <a:xfrm flipH="1">
            <a:off x="7427077" y="4530438"/>
            <a:ext cx="524561" cy="363158"/>
            <a:chOff x="9313002" y="6017287"/>
            <a:chExt cx="699415" cy="484211"/>
          </a:xfrm>
          <a:solidFill>
            <a:schemeClr val="bg1">
              <a:lumMod val="5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E77B14-3AC0-4121-AA64-711103ED36D7}"/>
                </a:ext>
              </a:extLst>
            </p:cNvPr>
            <p:cNvSpPr/>
            <p:nvPr/>
          </p:nvSpPr>
          <p:spPr>
            <a:xfrm>
              <a:off x="9313002" y="6017287"/>
              <a:ext cx="322807" cy="484210"/>
            </a:xfrm>
            <a:custGeom>
              <a:avLst/>
              <a:gdLst>
                <a:gd name="connsiteX0" fmla="*/ 80702 w 322807"/>
                <a:gd name="connsiteY0" fmla="*/ 295907 h 484210"/>
                <a:gd name="connsiteX1" fmla="*/ 134503 w 322807"/>
                <a:gd name="connsiteY1" fmla="*/ 295907 h 484210"/>
                <a:gd name="connsiteX2" fmla="*/ 134503 w 322807"/>
                <a:gd name="connsiteY2" fmla="*/ 349708 h 484210"/>
                <a:gd name="connsiteX3" fmla="*/ 80702 w 322807"/>
                <a:gd name="connsiteY3" fmla="*/ 349708 h 484210"/>
                <a:gd name="connsiteX4" fmla="*/ 80702 w 322807"/>
                <a:gd name="connsiteY4" fmla="*/ 295907 h 484210"/>
                <a:gd name="connsiteX5" fmla="*/ 80702 w 322807"/>
                <a:gd name="connsiteY5" fmla="*/ 188304 h 484210"/>
                <a:gd name="connsiteX6" fmla="*/ 134503 w 322807"/>
                <a:gd name="connsiteY6" fmla="*/ 188304 h 484210"/>
                <a:gd name="connsiteX7" fmla="*/ 134503 w 322807"/>
                <a:gd name="connsiteY7" fmla="*/ 242105 h 484210"/>
                <a:gd name="connsiteX8" fmla="*/ 80702 w 322807"/>
                <a:gd name="connsiteY8" fmla="*/ 242105 h 484210"/>
                <a:gd name="connsiteX9" fmla="*/ 80702 w 322807"/>
                <a:gd name="connsiteY9" fmla="*/ 188304 h 484210"/>
                <a:gd name="connsiteX10" fmla="*/ 80702 w 322807"/>
                <a:gd name="connsiteY10" fmla="*/ 80702 h 484210"/>
                <a:gd name="connsiteX11" fmla="*/ 134503 w 322807"/>
                <a:gd name="connsiteY11" fmla="*/ 80702 h 484210"/>
                <a:gd name="connsiteX12" fmla="*/ 134503 w 322807"/>
                <a:gd name="connsiteY12" fmla="*/ 134503 h 484210"/>
                <a:gd name="connsiteX13" fmla="*/ 80702 w 322807"/>
                <a:gd name="connsiteY13" fmla="*/ 134503 h 484210"/>
                <a:gd name="connsiteX14" fmla="*/ 80702 w 322807"/>
                <a:gd name="connsiteY14" fmla="*/ 80702 h 484210"/>
                <a:gd name="connsiteX15" fmla="*/ 188304 w 322807"/>
                <a:gd name="connsiteY15" fmla="*/ 295907 h 484210"/>
                <a:gd name="connsiteX16" fmla="*/ 242105 w 322807"/>
                <a:gd name="connsiteY16" fmla="*/ 295907 h 484210"/>
                <a:gd name="connsiteX17" fmla="*/ 242105 w 322807"/>
                <a:gd name="connsiteY17" fmla="*/ 349708 h 484210"/>
                <a:gd name="connsiteX18" fmla="*/ 188304 w 322807"/>
                <a:gd name="connsiteY18" fmla="*/ 349708 h 484210"/>
                <a:gd name="connsiteX19" fmla="*/ 188304 w 322807"/>
                <a:gd name="connsiteY19" fmla="*/ 295907 h 484210"/>
                <a:gd name="connsiteX20" fmla="*/ 188304 w 322807"/>
                <a:gd name="connsiteY20" fmla="*/ 188304 h 484210"/>
                <a:gd name="connsiteX21" fmla="*/ 242105 w 322807"/>
                <a:gd name="connsiteY21" fmla="*/ 188304 h 484210"/>
                <a:gd name="connsiteX22" fmla="*/ 242105 w 322807"/>
                <a:gd name="connsiteY22" fmla="*/ 242105 h 484210"/>
                <a:gd name="connsiteX23" fmla="*/ 188304 w 322807"/>
                <a:gd name="connsiteY23" fmla="*/ 242105 h 484210"/>
                <a:gd name="connsiteX24" fmla="*/ 188304 w 322807"/>
                <a:gd name="connsiteY24" fmla="*/ 188304 h 484210"/>
                <a:gd name="connsiteX25" fmla="*/ 188304 w 322807"/>
                <a:gd name="connsiteY25" fmla="*/ 80702 h 484210"/>
                <a:gd name="connsiteX26" fmla="*/ 242105 w 322807"/>
                <a:gd name="connsiteY26" fmla="*/ 80702 h 484210"/>
                <a:gd name="connsiteX27" fmla="*/ 242105 w 322807"/>
                <a:gd name="connsiteY27" fmla="*/ 134503 h 484210"/>
                <a:gd name="connsiteX28" fmla="*/ 188304 w 322807"/>
                <a:gd name="connsiteY28" fmla="*/ 134503 h 484210"/>
                <a:gd name="connsiteX29" fmla="*/ 188304 w 322807"/>
                <a:gd name="connsiteY29" fmla="*/ 80702 h 484210"/>
                <a:gd name="connsiteX30" fmla="*/ 0 w 322807"/>
                <a:gd name="connsiteY30" fmla="*/ 484211 h 484210"/>
                <a:gd name="connsiteX31" fmla="*/ 134503 w 322807"/>
                <a:gd name="connsiteY31" fmla="*/ 484211 h 484210"/>
                <a:gd name="connsiteX32" fmla="*/ 134503 w 322807"/>
                <a:gd name="connsiteY32" fmla="*/ 403509 h 484210"/>
                <a:gd name="connsiteX33" fmla="*/ 188304 w 322807"/>
                <a:gd name="connsiteY33" fmla="*/ 403509 h 484210"/>
                <a:gd name="connsiteX34" fmla="*/ 188304 w 322807"/>
                <a:gd name="connsiteY34" fmla="*/ 484211 h 484210"/>
                <a:gd name="connsiteX35" fmla="*/ 322807 w 322807"/>
                <a:gd name="connsiteY35" fmla="*/ 484211 h 484210"/>
                <a:gd name="connsiteX36" fmla="*/ 322807 w 322807"/>
                <a:gd name="connsiteY36" fmla="*/ 0 h 484210"/>
                <a:gd name="connsiteX37" fmla="*/ 0 w 322807"/>
                <a:gd name="connsiteY37" fmla="*/ 0 h 484210"/>
                <a:gd name="connsiteX38" fmla="*/ 0 w 322807"/>
                <a:gd name="connsiteY38" fmla="*/ 484211 h 484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2807" h="484210">
                  <a:moveTo>
                    <a:pt x="80702" y="295907"/>
                  </a:moveTo>
                  <a:lnTo>
                    <a:pt x="134503" y="295907"/>
                  </a:lnTo>
                  <a:lnTo>
                    <a:pt x="134503" y="349708"/>
                  </a:lnTo>
                  <a:lnTo>
                    <a:pt x="80702" y="349708"/>
                  </a:lnTo>
                  <a:lnTo>
                    <a:pt x="80702" y="295907"/>
                  </a:lnTo>
                  <a:close/>
                  <a:moveTo>
                    <a:pt x="80702" y="188304"/>
                  </a:moveTo>
                  <a:lnTo>
                    <a:pt x="134503" y="188304"/>
                  </a:lnTo>
                  <a:lnTo>
                    <a:pt x="134503" y="242105"/>
                  </a:lnTo>
                  <a:lnTo>
                    <a:pt x="80702" y="242105"/>
                  </a:lnTo>
                  <a:lnTo>
                    <a:pt x="80702" y="188304"/>
                  </a:lnTo>
                  <a:close/>
                  <a:moveTo>
                    <a:pt x="80702" y="80702"/>
                  </a:moveTo>
                  <a:lnTo>
                    <a:pt x="134503" y="80702"/>
                  </a:lnTo>
                  <a:lnTo>
                    <a:pt x="134503" y="134503"/>
                  </a:lnTo>
                  <a:lnTo>
                    <a:pt x="80702" y="134503"/>
                  </a:lnTo>
                  <a:lnTo>
                    <a:pt x="80702" y="80702"/>
                  </a:lnTo>
                  <a:close/>
                  <a:moveTo>
                    <a:pt x="188304" y="295907"/>
                  </a:moveTo>
                  <a:lnTo>
                    <a:pt x="242105" y="295907"/>
                  </a:lnTo>
                  <a:lnTo>
                    <a:pt x="242105" y="349708"/>
                  </a:lnTo>
                  <a:lnTo>
                    <a:pt x="188304" y="349708"/>
                  </a:lnTo>
                  <a:lnTo>
                    <a:pt x="188304" y="295907"/>
                  </a:lnTo>
                  <a:close/>
                  <a:moveTo>
                    <a:pt x="188304" y="188304"/>
                  </a:moveTo>
                  <a:lnTo>
                    <a:pt x="242105" y="188304"/>
                  </a:lnTo>
                  <a:lnTo>
                    <a:pt x="242105" y="242105"/>
                  </a:lnTo>
                  <a:lnTo>
                    <a:pt x="188304" y="242105"/>
                  </a:lnTo>
                  <a:lnTo>
                    <a:pt x="188304" y="188304"/>
                  </a:lnTo>
                  <a:close/>
                  <a:moveTo>
                    <a:pt x="188304" y="80702"/>
                  </a:moveTo>
                  <a:lnTo>
                    <a:pt x="242105" y="80702"/>
                  </a:lnTo>
                  <a:lnTo>
                    <a:pt x="242105" y="134503"/>
                  </a:lnTo>
                  <a:lnTo>
                    <a:pt x="188304" y="134503"/>
                  </a:lnTo>
                  <a:lnTo>
                    <a:pt x="188304" y="80702"/>
                  </a:lnTo>
                  <a:close/>
                  <a:moveTo>
                    <a:pt x="0" y="484211"/>
                  </a:moveTo>
                  <a:lnTo>
                    <a:pt x="134503" y="484211"/>
                  </a:lnTo>
                  <a:lnTo>
                    <a:pt x="134503" y="403509"/>
                  </a:lnTo>
                  <a:lnTo>
                    <a:pt x="188304" y="403509"/>
                  </a:lnTo>
                  <a:lnTo>
                    <a:pt x="188304" y="484211"/>
                  </a:lnTo>
                  <a:lnTo>
                    <a:pt x="322807" y="484211"/>
                  </a:lnTo>
                  <a:lnTo>
                    <a:pt x="322807" y="0"/>
                  </a:lnTo>
                  <a:lnTo>
                    <a:pt x="0" y="0"/>
                  </a:lnTo>
                  <a:lnTo>
                    <a:pt x="0" y="484211"/>
                  </a:lnTo>
                  <a:close/>
                </a:path>
              </a:pathLst>
            </a:custGeom>
            <a:grpFill/>
            <a:ln w="133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7D8133-014C-4452-9B34-16785AB390BA}"/>
                </a:ext>
              </a:extLst>
            </p:cNvPr>
            <p:cNvSpPr/>
            <p:nvPr/>
          </p:nvSpPr>
          <p:spPr>
            <a:xfrm>
              <a:off x="9689610" y="6124890"/>
              <a:ext cx="322807" cy="376608"/>
            </a:xfrm>
            <a:custGeom>
              <a:avLst/>
              <a:gdLst>
                <a:gd name="connsiteX0" fmla="*/ 80702 w 322807"/>
                <a:gd name="connsiteY0" fmla="*/ 188304 h 376608"/>
                <a:gd name="connsiteX1" fmla="*/ 134503 w 322807"/>
                <a:gd name="connsiteY1" fmla="*/ 188304 h 376608"/>
                <a:gd name="connsiteX2" fmla="*/ 134503 w 322807"/>
                <a:gd name="connsiteY2" fmla="*/ 242105 h 376608"/>
                <a:gd name="connsiteX3" fmla="*/ 80702 w 322807"/>
                <a:gd name="connsiteY3" fmla="*/ 242105 h 376608"/>
                <a:gd name="connsiteX4" fmla="*/ 80702 w 322807"/>
                <a:gd name="connsiteY4" fmla="*/ 188304 h 376608"/>
                <a:gd name="connsiteX5" fmla="*/ 80702 w 322807"/>
                <a:gd name="connsiteY5" fmla="*/ 80702 h 376608"/>
                <a:gd name="connsiteX6" fmla="*/ 134503 w 322807"/>
                <a:gd name="connsiteY6" fmla="*/ 80702 h 376608"/>
                <a:gd name="connsiteX7" fmla="*/ 134503 w 322807"/>
                <a:gd name="connsiteY7" fmla="*/ 134503 h 376608"/>
                <a:gd name="connsiteX8" fmla="*/ 80702 w 322807"/>
                <a:gd name="connsiteY8" fmla="*/ 134503 h 376608"/>
                <a:gd name="connsiteX9" fmla="*/ 80702 w 322807"/>
                <a:gd name="connsiteY9" fmla="*/ 80702 h 376608"/>
                <a:gd name="connsiteX10" fmla="*/ 188304 w 322807"/>
                <a:gd name="connsiteY10" fmla="*/ 188304 h 376608"/>
                <a:gd name="connsiteX11" fmla="*/ 242105 w 322807"/>
                <a:gd name="connsiteY11" fmla="*/ 188304 h 376608"/>
                <a:gd name="connsiteX12" fmla="*/ 242105 w 322807"/>
                <a:gd name="connsiteY12" fmla="*/ 242105 h 376608"/>
                <a:gd name="connsiteX13" fmla="*/ 188304 w 322807"/>
                <a:gd name="connsiteY13" fmla="*/ 242105 h 376608"/>
                <a:gd name="connsiteX14" fmla="*/ 188304 w 322807"/>
                <a:gd name="connsiteY14" fmla="*/ 188304 h 376608"/>
                <a:gd name="connsiteX15" fmla="*/ 188304 w 322807"/>
                <a:gd name="connsiteY15" fmla="*/ 80702 h 376608"/>
                <a:gd name="connsiteX16" fmla="*/ 242105 w 322807"/>
                <a:gd name="connsiteY16" fmla="*/ 80702 h 376608"/>
                <a:gd name="connsiteX17" fmla="*/ 242105 w 322807"/>
                <a:gd name="connsiteY17" fmla="*/ 134503 h 376608"/>
                <a:gd name="connsiteX18" fmla="*/ 188304 w 322807"/>
                <a:gd name="connsiteY18" fmla="*/ 134503 h 376608"/>
                <a:gd name="connsiteX19" fmla="*/ 188304 w 322807"/>
                <a:gd name="connsiteY19" fmla="*/ 80702 h 376608"/>
                <a:gd name="connsiteX20" fmla="*/ 0 w 322807"/>
                <a:gd name="connsiteY20" fmla="*/ 376608 h 376608"/>
                <a:gd name="connsiteX21" fmla="*/ 134503 w 322807"/>
                <a:gd name="connsiteY21" fmla="*/ 376608 h 376608"/>
                <a:gd name="connsiteX22" fmla="*/ 134503 w 322807"/>
                <a:gd name="connsiteY22" fmla="*/ 295907 h 376608"/>
                <a:gd name="connsiteX23" fmla="*/ 188304 w 322807"/>
                <a:gd name="connsiteY23" fmla="*/ 295907 h 376608"/>
                <a:gd name="connsiteX24" fmla="*/ 188304 w 322807"/>
                <a:gd name="connsiteY24" fmla="*/ 376608 h 376608"/>
                <a:gd name="connsiteX25" fmla="*/ 322807 w 322807"/>
                <a:gd name="connsiteY25" fmla="*/ 376608 h 376608"/>
                <a:gd name="connsiteX26" fmla="*/ 322807 w 322807"/>
                <a:gd name="connsiteY26" fmla="*/ 0 h 376608"/>
                <a:gd name="connsiteX27" fmla="*/ 0 w 322807"/>
                <a:gd name="connsiteY27" fmla="*/ 0 h 376608"/>
                <a:gd name="connsiteX28" fmla="*/ 0 w 322807"/>
                <a:gd name="connsiteY28" fmla="*/ 376608 h 376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22807" h="376608">
                  <a:moveTo>
                    <a:pt x="80702" y="188304"/>
                  </a:moveTo>
                  <a:lnTo>
                    <a:pt x="134503" y="188304"/>
                  </a:lnTo>
                  <a:lnTo>
                    <a:pt x="134503" y="242105"/>
                  </a:lnTo>
                  <a:lnTo>
                    <a:pt x="80702" y="242105"/>
                  </a:lnTo>
                  <a:lnTo>
                    <a:pt x="80702" y="188304"/>
                  </a:lnTo>
                  <a:close/>
                  <a:moveTo>
                    <a:pt x="80702" y="80702"/>
                  </a:moveTo>
                  <a:lnTo>
                    <a:pt x="134503" y="80702"/>
                  </a:lnTo>
                  <a:lnTo>
                    <a:pt x="134503" y="134503"/>
                  </a:lnTo>
                  <a:lnTo>
                    <a:pt x="80702" y="134503"/>
                  </a:lnTo>
                  <a:lnTo>
                    <a:pt x="80702" y="80702"/>
                  </a:lnTo>
                  <a:close/>
                  <a:moveTo>
                    <a:pt x="188304" y="188304"/>
                  </a:moveTo>
                  <a:lnTo>
                    <a:pt x="242105" y="188304"/>
                  </a:lnTo>
                  <a:lnTo>
                    <a:pt x="242105" y="242105"/>
                  </a:lnTo>
                  <a:lnTo>
                    <a:pt x="188304" y="242105"/>
                  </a:lnTo>
                  <a:lnTo>
                    <a:pt x="188304" y="188304"/>
                  </a:lnTo>
                  <a:close/>
                  <a:moveTo>
                    <a:pt x="188304" y="80702"/>
                  </a:moveTo>
                  <a:lnTo>
                    <a:pt x="242105" y="80702"/>
                  </a:lnTo>
                  <a:lnTo>
                    <a:pt x="242105" y="134503"/>
                  </a:lnTo>
                  <a:lnTo>
                    <a:pt x="188304" y="134503"/>
                  </a:lnTo>
                  <a:lnTo>
                    <a:pt x="188304" y="80702"/>
                  </a:lnTo>
                  <a:close/>
                  <a:moveTo>
                    <a:pt x="0" y="376608"/>
                  </a:moveTo>
                  <a:lnTo>
                    <a:pt x="134503" y="376608"/>
                  </a:lnTo>
                  <a:lnTo>
                    <a:pt x="134503" y="295907"/>
                  </a:lnTo>
                  <a:lnTo>
                    <a:pt x="188304" y="295907"/>
                  </a:lnTo>
                  <a:lnTo>
                    <a:pt x="188304" y="376608"/>
                  </a:lnTo>
                  <a:lnTo>
                    <a:pt x="322807" y="376608"/>
                  </a:lnTo>
                  <a:lnTo>
                    <a:pt x="322807" y="0"/>
                  </a:lnTo>
                  <a:lnTo>
                    <a:pt x="0" y="0"/>
                  </a:lnTo>
                  <a:lnTo>
                    <a:pt x="0" y="376608"/>
                  </a:lnTo>
                  <a:close/>
                </a:path>
              </a:pathLst>
            </a:custGeom>
            <a:grpFill/>
            <a:ln w="1339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9B827B5-A365-48CE-BFB8-B32EC74FC527}"/>
              </a:ext>
            </a:extLst>
          </p:cNvPr>
          <p:cNvSpPr/>
          <p:nvPr/>
        </p:nvSpPr>
        <p:spPr>
          <a:xfrm>
            <a:off x="352181" y="504507"/>
            <a:ext cx="344247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 defTabSz="685800">
              <a:defRPr/>
            </a:pPr>
            <a:r>
              <a:rPr lang="en-US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Extend on-premises into Azure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A10FB9-9513-410F-A199-627E846569C1}"/>
              </a:ext>
            </a:extLst>
          </p:cNvPr>
          <p:cNvSpPr/>
          <p:nvPr/>
        </p:nvSpPr>
        <p:spPr>
          <a:xfrm>
            <a:off x="5436285" y="504506"/>
            <a:ext cx="346950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 defTabSz="685800">
              <a:defRPr/>
            </a:pPr>
            <a:r>
              <a:rPr lang="en-US" dirty="0">
                <a:solidFill>
                  <a:srgbClr val="008575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Centrally manage from Azure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8A1F64-83E7-49C2-BD1A-8850610F7405}"/>
              </a:ext>
            </a:extLst>
          </p:cNvPr>
          <p:cNvSpPr/>
          <p:nvPr/>
        </p:nvSpPr>
        <p:spPr>
          <a:xfrm>
            <a:off x="429741" y="837389"/>
            <a:ext cx="297775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srgbClr val="0078D4">
                    <a:lumMod val="75000"/>
                  </a:srgbClr>
                </a:solidFill>
                <a:latin typeface="Segoe UI Semibold"/>
                <a:cs typeface="Segoe UI Semibold" panose="020B0702040204020203" pitchFamily="34" charset="0"/>
              </a:rPr>
              <a:t>Business continuity &amp; disaster recovery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5FDC09-9084-4B1C-8AF7-6B9845006B4A}"/>
              </a:ext>
            </a:extLst>
          </p:cNvPr>
          <p:cNvSpPr/>
          <p:nvPr/>
        </p:nvSpPr>
        <p:spPr>
          <a:xfrm>
            <a:off x="525831" y="1446772"/>
            <a:ext cx="797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08">
              <a:defRPr/>
            </a:pP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Site Recovery 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EE8534-3F46-4601-B269-6290ACBCE224}"/>
              </a:ext>
            </a:extLst>
          </p:cNvPr>
          <p:cNvSpPr/>
          <p:nvPr/>
        </p:nvSpPr>
        <p:spPr>
          <a:xfrm>
            <a:off x="1529370" y="1446772"/>
            <a:ext cx="766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08">
              <a:defRPr/>
            </a:pP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Backup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521B36C0-2996-439C-9A96-9BFD42039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681" y="1105408"/>
            <a:ext cx="358202" cy="35820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39CB5AF-0DE6-40E2-AD61-903ABFE9F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33308" y="1105408"/>
            <a:ext cx="358202" cy="358202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73CD6FE-A0FC-4BCD-82B5-D0BA92CBB355}"/>
              </a:ext>
            </a:extLst>
          </p:cNvPr>
          <p:cNvGrpSpPr/>
          <p:nvPr/>
        </p:nvGrpSpPr>
        <p:grpSpPr>
          <a:xfrm>
            <a:off x="2752242" y="1146011"/>
            <a:ext cx="309270" cy="276996"/>
            <a:chOff x="-1417646" y="2824739"/>
            <a:chExt cx="228755" cy="20488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39BDEE-6741-4E48-A8D7-47F518D05EB2}"/>
                </a:ext>
              </a:extLst>
            </p:cNvPr>
            <p:cNvSpPr/>
            <p:nvPr/>
          </p:nvSpPr>
          <p:spPr>
            <a:xfrm>
              <a:off x="-1367567" y="2862791"/>
              <a:ext cx="178676" cy="105624"/>
            </a:xfrm>
            <a:custGeom>
              <a:avLst/>
              <a:gdLst>
                <a:gd name="connsiteX0" fmla="*/ 0 w 178676"/>
                <a:gd name="connsiteY0" fmla="*/ 0 h 105624"/>
                <a:gd name="connsiteX1" fmla="*/ 178677 w 178676"/>
                <a:gd name="connsiteY1" fmla="*/ 0 h 105624"/>
                <a:gd name="connsiteX2" fmla="*/ 178677 w 178676"/>
                <a:gd name="connsiteY2" fmla="*/ 99636 h 105624"/>
                <a:gd name="connsiteX3" fmla="*/ 176924 w 178676"/>
                <a:gd name="connsiteY3" fmla="*/ 103872 h 105624"/>
                <a:gd name="connsiteX4" fmla="*/ 172688 w 178676"/>
                <a:gd name="connsiteY4" fmla="*/ 105624 h 105624"/>
                <a:gd name="connsiteX5" fmla="*/ 5989 w 178676"/>
                <a:gd name="connsiteY5" fmla="*/ 105624 h 105624"/>
                <a:gd name="connsiteX6" fmla="*/ 1753 w 178676"/>
                <a:gd name="connsiteY6" fmla="*/ 103872 h 105624"/>
                <a:gd name="connsiteX7" fmla="*/ 0 w 178676"/>
                <a:gd name="connsiteY7" fmla="*/ 99636 h 105624"/>
                <a:gd name="connsiteX8" fmla="*/ 0 w 178676"/>
                <a:gd name="connsiteY8" fmla="*/ 0 h 10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76" h="105624">
                  <a:moveTo>
                    <a:pt x="0" y="0"/>
                  </a:moveTo>
                  <a:lnTo>
                    <a:pt x="178677" y="0"/>
                  </a:lnTo>
                  <a:lnTo>
                    <a:pt x="178677" y="99636"/>
                  </a:lnTo>
                  <a:cubicBezTo>
                    <a:pt x="178677" y="101222"/>
                    <a:pt x="178044" y="102745"/>
                    <a:pt x="176924" y="103872"/>
                  </a:cubicBezTo>
                  <a:cubicBezTo>
                    <a:pt x="175797" y="104998"/>
                    <a:pt x="174274" y="105624"/>
                    <a:pt x="172688" y="105624"/>
                  </a:cubicBezTo>
                  <a:lnTo>
                    <a:pt x="5989" y="105624"/>
                  </a:lnTo>
                  <a:cubicBezTo>
                    <a:pt x="4403" y="105624"/>
                    <a:pt x="2880" y="104998"/>
                    <a:pt x="1753" y="103872"/>
                  </a:cubicBezTo>
                  <a:cubicBezTo>
                    <a:pt x="633" y="102745"/>
                    <a:pt x="0" y="101222"/>
                    <a:pt x="0" y="996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3B3"/>
            </a:solidFill>
            <a:ln w="69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263262B-FBE7-4EBA-8CF4-C0D25E5B39A7}"/>
                </a:ext>
              </a:extLst>
            </p:cNvPr>
            <p:cNvSpPr/>
            <p:nvPr/>
          </p:nvSpPr>
          <p:spPr>
            <a:xfrm>
              <a:off x="-1367567" y="2824739"/>
              <a:ext cx="178676" cy="38052"/>
            </a:xfrm>
            <a:custGeom>
              <a:avLst/>
              <a:gdLst>
                <a:gd name="connsiteX0" fmla="*/ 5989 w 178676"/>
                <a:gd name="connsiteY0" fmla="*/ 0 h 38052"/>
                <a:gd name="connsiteX1" fmla="*/ 172688 w 178676"/>
                <a:gd name="connsiteY1" fmla="*/ 0 h 38052"/>
                <a:gd name="connsiteX2" fmla="*/ 176924 w 178676"/>
                <a:gd name="connsiteY2" fmla="*/ 1760 h 38052"/>
                <a:gd name="connsiteX3" fmla="*/ 178677 w 178676"/>
                <a:gd name="connsiteY3" fmla="*/ 5996 h 38052"/>
                <a:gd name="connsiteX4" fmla="*/ 178677 w 178676"/>
                <a:gd name="connsiteY4" fmla="*/ 38053 h 38052"/>
                <a:gd name="connsiteX5" fmla="*/ 0 w 178676"/>
                <a:gd name="connsiteY5" fmla="*/ 38053 h 38052"/>
                <a:gd name="connsiteX6" fmla="*/ 0 w 178676"/>
                <a:gd name="connsiteY6" fmla="*/ 5891 h 38052"/>
                <a:gd name="connsiteX7" fmla="*/ 1794 w 178676"/>
                <a:gd name="connsiteY7" fmla="*/ 1718 h 38052"/>
                <a:gd name="connsiteX8" fmla="*/ 5989 w 178676"/>
                <a:gd name="connsiteY8" fmla="*/ 0 h 3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8676" h="38052">
                  <a:moveTo>
                    <a:pt x="5989" y="0"/>
                  </a:moveTo>
                  <a:lnTo>
                    <a:pt x="172688" y="0"/>
                  </a:lnTo>
                  <a:cubicBezTo>
                    <a:pt x="174274" y="0"/>
                    <a:pt x="175797" y="633"/>
                    <a:pt x="176924" y="1760"/>
                  </a:cubicBezTo>
                  <a:cubicBezTo>
                    <a:pt x="178044" y="2880"/>
                    <a:pt x="178677" y="4403"/>
                    <a:pt x="178677" y="5996"/>
                  </a:cubicBezTo>
                  <a:lnTo>
                    <a:pt x="178677" y="38053"/>
                  </a:lnTo>
                  <a:lnTo>
                    <a:pt x="0" y="38053"/>
                  </a:lnTo>
                  <a:lnTo>
                    <a:pt x="0" y="5891"/>
                  </a:lnTo>
                  <a:cubicBezTo>
                    <a:pt x="28" y="4319"/>
                    <a:pt x="675" y="2824"/>
                    <a:pt x="1794" y="1718"/>
                  </a:cubicBezTo>
                  <a:cubicBezTo>
                    <a:pt x="2914" y="619"/>
                    <a:pt x="4424" y="0"/>
                    <a:pt x="5989" y="0"/>
                  </a:cubicBezTo>
                  <a:close/>
                </a:path>
              </a:pathLst>
            </a:custGeom>
            <a:solidFill>
              <a:srgbClr val="37C2B1"/>
            </a:solidFill>
            <a:ln w="69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2B3D4FD-FD36-48D6-9E9F-4D3944F37114}"/>
                </a:ext>
              </a:extLst>
            </p:cNvPr>
            <p:cNvSpPr/>
            <p:nvPr/>
          </p:nvSpPr>
          <p:spPr>
            <a:xfrm>
              <a:off x="-1346020" y="2874344"/>
              <a:ext cx="135476" cy="20393"/>
            </a:xfrm>
            <a:custGeom>
              <a:avLst/>
              <a:gdLst>
                <a:gd name="connsiteX0" fmla="*/ 2733 w 135476"/>
                <a:gd name="connsiteY0" fmla="*/ 0 h 20393"/>
                <a:gd name="connsiteX1" fmla="*/ 132743 w 135476"/>
                <a:gd name="connsiteY1" fmla="*/ 0 h 20393"/>
                <a:gd name="connsiteX2" fmla="*/ 134684 w 135476"/>
                <a:gd name="connsiteY2" fmla="*/ 869 h 20393"/>
                <a:gd name="connsiteX3" fmla="*/ 135477 w 135476"/>
                <a:gd name="connsiteY3" fmla="*/ 2838 h 20393"/>
                <a:gd name="connsiteX4" fmla="*/ 135477 w 135476"/>
                <a:gd name="connsiteY4" fmla="*/ 17555 h 20393"/>
                <a:gd name="connsiteX5" fmla="*/ 134684 w 135476"/>
                <a:gd name="connsiteY5" fmla="*/ 19524 h 20393"/>
                <a:gd name="connsiteX6" fmla="*/ 132743 w 135476"/>
                <a:gd name="connsiteY6" fmla="*/ 20393 h 20393"/>
                <a:gd name="connsiteX7" fmla="*/ 2733 w 135476"/>
                <a:gd name="connsiteY7" fmla="*/ 20393 h 20393"/>
                <a:gd name="connsiteX8" fmla="*/ 793 w 135476"/>
                <a:gd name="connsiteY8" fmla="*/ 19524 h 20393"/>
                <a:gd name="connsiteX9" fmla="*/ 0 w 135476"/>
                <a:gd name="connsiteY9" fmla="*/ 17555 h 20393"/>
                <a:gd name="connsiteX10" fmla="*/ 0 w 135476"/>
                <a:gd name="connsiteY10" fmla="*/ 2838 h 20393"/>
                <a:gd name="connsiteX11" fmla="*/ 793 w 135476"/>
                <a:gd name="connsiteY11" fmla="*/ 869 h 20393"/>
                <a:gd name="connsiteX12" fmla="*/ 2733 w 135476"/>
                <a:gd name="connsiteY12" fmla="*/ 0 h 20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476" h="20393">
                  <a:moveTo>
                    <a:pt x="2733" y="0"/>
                  </a:moveTo>
                  <a:lnTo>
                    <a:pt x="132743" y="0"/>
                  </a:lnTo>
                  <a:cubicBezTo>
                    <a:pt x="133481" y="28"/>
                    <a:pt x="134176" y="341"/>
                    <a:pt x="134684" y="869"/>
                  </a:cubicBezTo>
                  <a:cubicBezTo>
                    <a:pt x="135192" y="1398"/>
                    <a:pt x="135477" y="2108"/>
                    <a:pt x="135477" y="2838"/>
                  </a:cubicBezTo>
                  <a:lnTo>
                    <a:pt x="135477" y="17555"/>
                  </a:lnTo>
                  <a:cubicBezTo>
                    <a:pt x="135477" y="18286"/>
                    <a:pt x="135192" y="18995"/>
                    <a:pt x="134684" y="19524"/>
                  </a:cubicBezTo>
                  <a:cubicBezTo>
                    <a:pt x="134176" y="20052"/>
                    <a:pt x="133481" y="20365"/>
                    <a:pt x="132743" y="20393"/>
                  </a:cubicBezTo>
                  <a:lnTo>
                    <a:pt x="2733" y="20393"/>
                  </a:lnTo>
                  <a:cubicBezTo>
                    <a:pt x="1996" y="20365"/>
                    <a:pt x="1301" y="20052"/>
                    <a:pt x="793" y="19524"/>
                  </a:cubicBezTo>
                  <a:cubicBezTo>
                    <a:pt x="285" y="18995"/>
                    <a:pt x="0" y="18286"/>
                    <a:pt x="0" y="17555"/>
                  </a:cubicBezTo>
                  <a:lnTo>
                    <a:pt x="0" y="2838"/>
                  </a:lnTo>
                  <a:cubicBezTo>
                    <a:pt x="0" y="2108"/>
                    <a:pt x="285" y="1398"/>
                    <a:pt x="793" y="869"/>
                  </a:cubicBezTo>
                  <a:cubicBezTo>
                    <a:pt x="1301" y="341"/>
                    <a:pt x="1996" y="28"/>
                    <a:pt x="2733" y="0"/>
                  </a:cubicBezTo>
                  <a:close/>
                </a:path>
              </a:pathLst>
            </a:custGeom>
            <a:solidFill>
              <a:srgbClr val="FFFFFF"/>
            </a:solidFill>
            <a:ln w="69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A641133-E1E5-4CDF-BD04-10B271BBA432}"/>
                </a:ext>
              </a:extLst>
            </p:cNvPr>
            <p:cNvSpPr/>
            <p:nvPr/>
          </p:nvSpPr>
          <p:spPr>
            <a:xfrm>
              <a:off x="-1345964" y="2903675"/>
              <a:ext cx="135525" cy="20490"/>
            </a:xfrm>
            <a:custGeom>
              <a:avLst/>
              <a:gdLst>
                <a:gd name="connsiteX0" fmla="*/ 2782 w 135525"/>
                <a:gd name="connsiteY0" fmla="*/ 0 h 20490"/>
                <a:gd name="connsiteX1" fmla="*/ 132799 w 135525"/>
                <a:gd name="connsiteY1" fmla="*/ 0 h 20490"/>
                <a:gd name="connsiteX2" fmla="*/ 134732 w 135525"/>
                <a:gd name="connsiteY2" fmla="*/ 863 h 20490"/>
                <a:gd name="connsiteX3" fmla="*/ 135525 w 135525"/>
                <a:gd name="connsiteY3" fmla="*/ 2838 h 20490"/>
                <a:gd name="connsiteX4" fmla="*/ 135525 w 135525"/>
                <a:gd name="connsiteY4" fmla="*/ 17653 h 20490"/>
                <a:gd name="connsiteX5" fmla="*/ 134732 w 135525"/>
                <a:gd name="connsiteY5" fmla="*/ 19628 h 20490"/>
                <a:gd name="connsiteX6" fmla="*/ 132799 w 135525"/>
                <a:gd name="connsiteY6" fmla="*/ 20491 h 20490"/>
                <a:gd name="connsiteX7" fmla="*/ 2782 w 135525"/>
                <a:gd name="connsiteY7" fmla="*/ 20491 h 20490"/>
                <a:gd name="connsiteX8" fmla="*/ 841 w 135525"/>
                <a:gd name="connsiteY8" fmla="*/ 19628 h 20490"/>
                <a:gd name="connsiteX9" fmla="*/ 49 w 135525"/>
                <a:gd name="connsiteY9" fmla="*/ 17653 h 20490"/>
                <a:gd name="connsiteX10" fmla="*/ 49 w 135525"/>
                <a:gd name="connsiteY10" fmla="*/ 3359 h 20490"/>
                <a:gd name="connsiteX11" fmla="*/ 90 w 135525"/>
                <a:gd name="connsiteY11" fmla="*/ 2135 h 20490"/>
                <a:gd name="connsiteX12" fmla="*/ 633 w 135525"/>
                <a:gd name="connsiteY12" fmla="*/ 1043 h 20490"/>
                <a:gd name="connsiteX13" fmla="*/ 1593 w 135525"/>
                <a:gd name="connsiteY13" fmla="*/ 285 h 20490"/>
                <a:gd name="connsiteX14" fmla="*/ 2782 w 135525"/>
                <a:gd name="connsiteY14" fmla="*/ 0 h 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525" h="20490">
                  <a:moveTo>
                    <a:pt x="2782" y="0"/>
                  </a:moveTo>
                  <a:lnTo>
                    <a:pt x="132799" y="0"/>
                  </a:lnTo>
                  <a:cubicBezTo>
                    <a:pt x="133529" y="21"/>
                    <a:pt x="134225" y="334"/>
                    <a:pt x="134732" y="863"/>
                  </a:cubicBezTo>
                  <a:cubicBezTo>
                    <a:pt x="135247" y="1391"/>
                    <a:pt x="135525" y="2101"/>
                    <a:pt x="135525" y="2838"/>
                  </a:cubicBezTo>
                  <a:lnTo>
                    <a:pt x="135525" y="17653"/>
                  </a:lnTo>
                  <a:cubicBezTo>
                    <a:pt x="135525" y="18390"/>
                    <a:pt x="135247" y="19093"/>
                    <a:pt x="134732" y="19628"/>
                  </a:cubicBezTo>
                  <a:cubicBezTo>
                    <a:pt x="134225" y="20157"/>
                    <a:pt x="133529" y="20463"/>
                    <a:pt x="132799" y="20491"/>
                  </a:cubicBezTo>
                  <a:lnTo>
                    <a:pt x="2782" y="20491"/>
                  </a:lnTo>
                  <a:cubicBezTo>
                    <a:pt x="2052" y="20463"/>
                    <a:pt x="1356" y="20157"/>
                    <a:pt x="841" y="19628"/>
                  </a:cubicBezTo>
                  <a:cubicBezTo>
                    <a:pt x="334" y="19093"/>
                    <a:pt x="49" y="18390"/>
                    <a:pt x="49" y="17653"/>
                  </a:cubicBezTo>
                  <a:lnTo>
                    <a:pt x="49" y="3359"/>
                  </a:lnTo>
                  <a:cubicBezTo>
                    <a:pt x="-28" y="2956"/>
                    <a:pt x="-14" y="2539"/>
                    <a:pt x="90" y="2135"/>
                  </a:cubicBezTo>
                  <a:cubicBezTo>
                    <a:pt x="188" y="1739"/>
                    <a:pt x="375" y="1363"/>
                    <a:pt x="633" y="1043"/>
                  </a:cubicBezTo>
                  <a:cubicBezTo>
                    <a:pt x="897" y="723"/>
                    <a:pt x="1224" y="466"/>
                    <a:pt x="1593" y="285"/>
                  </a:cubicBezTo>
                  <a:cubicBezTo>
                    <a:pt x="1961" y="104"/>
                    <a:pt x="2372" y="7"/>
                    <a:pt x="2782" y="0"/>
                  </a:cubicBezTo>
                  <a:close/>
                </a:path>
              </a:pathLst>
            </a:custGeom>
            <a:solidFill>
              <a:srgbClr val="37C2B1"/>
            </a:solidFill>
            <a:ln w="69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D29F439-CBE9-447E-94CF-455C8AC53087}"/>
                </a:ext>
              </a:extLst>
            </p:cNvPr>
            <p:cNvSpPr/>
            <p:nvPr/>
          </p:nvSpPr>
          <p:spPr>
            <a:xfrm>
              <a:off x="-1345915" y="2933312"/>
              <a:ext cx="135483" cy="20490"/>
            </a:xfrm>
            <a:custGeom>
              <a:avLst/>
              <a:gdLst>
                <a:gd name="connsiteX0" fmla="*/ 2733 w 135483"/>
                <a:gd name="connsiteY0" fmla="*/ 0 h 20490"/>
                <a:gd name="connsiteX1" fmla="*/ 132750 w 135483"/>
                <a:gd name="connsiteY1" fmla="*/ 0 h 20490"/>
                <a:gd name="connsiteX2" fmla="*/ 134691 w 135483"/>
                <a:gd name="connsiteY2" fmla="*/ 869 h 20490"/>
                <a:gd name="connsiteX3" fmla="*/ 135484 w 135483"/>
                <a:gd name="connsiteY3" fmla="*/ 2838 h 20490"/>
                <a:gd name="connsiteX4" fmla="*/ 135484 w 135483"/>
                <a:gd name="connsiteY4" fmla="*/ 17653 h 20490"/>
                <a:gd name="connsiteX5" fmla="*/ 134691 w 135483"/>
                <a:gd name="connsiteY5" fmla="*/ 19628 h 20490"/>
                <a:gd name="connsiteX6" fmla="*/ 132750 w 135483"/>
                <a:gd name="connsiteY6" fmla="*/ 20490 h 20490"/>
                <a:gd name="connsiteX7" fmla="*/ 2733 w 135483"/>
                <a:gd name="connsiteY7" fmla="*/ 20490 h 20490"/>
                <a:gd name="connsiteX8" fmla="*/ 800 w 135483"/>
                <a:gd name="connsiteY8" fmla="*/ 19628 h 20490"/>
                <a:gd name="connsiteX9" fmla="*/ 0 w 135483"/>
                <a:gd name="connsiteY9" fmla="*/ 17653 h 20490"/>
                <a:gd name="connsiteX10" fmla="*/ 0 w 135483"/>
                <a:gd name="connsiteY10" fmla="*/ 2838 h 20490"/>
                <a:gd name="connsiteX11" fmla="*/ 800 w 135483"/>
                <a:gd name="connsiteY11" fmla="*/ 869 h 20490"/>
                <a:gd name="connsiteX12" fmla="*/ 2733 w 135483"/>
                <a:gd name="connsiteY12" fmla="*/ 0 h 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483" h="20490">
                  <a:moveTo>
                    <a:pt x="2733" y="0"/>
                  </a:moveTo>
                  <a:lnTo>
                    <a:pt x="132750" y="0"/>
                  </a:lnTo>
                  <a:cubicBezTo>
                    <a:pt x="133480" y="28"/>
                    <a:pt x="134176" y="334"/>
                    <a:pt x="134691" y="869"/>
                  </a:cubicBezTo>
                  <a:cubicBezTo>
                    <a:pt x="135199" y="1398"/>
                    <a:pt x="135484" y="2101"/>
                    <a:pt x="135484" y="2838"/>
                  </a:cubicBezTo>
                  <a:lnTo>
                    <a:pt x="135484" y="17653"/>
                  </a:lnTo>
                  <a:cubicBezTo>
                    <a:pt x="135484" y="18390"/>
                    <a:pt x="135199" y="19099"/>
                    <a:pt x="134691" y="19628"/>
                  </a:cubicBezTo>
                  <a:cubicBezTo>
                    <a:pt x="134176" y="20157"/>
                    <a:pt x="133480" y="20470"/>
                    <a:pt x="132750" y="20490"/>
                  </a:cubicBezTo>
                  <a:lnTo>
                    <a:pt x="2733" y="20490"/>
                  </a:lnTo>
                  <a:cubicBezTo>
                    <a:pt x="2003" y="20470"/>
                    <a:pt x="1308" y="20157"/>
                    <a:pt x="800" y="19628"/>
                  </a:cubicBezTo>
                  <a:cubicBezTo>
                    <a:pt x="285" y="19099"/>
                    <a:pt x="0" y="18390"/>
                    <a:pt x="0" y="17653"/>
                  </a:cubicBezTo>
                  <a:lnTo>
                    <a:pt x="0" y="2838"/>
                  </a:lnTo>
                  <a:cubicBezTo>
                    <a:pt x="0" y="2101"/>
                    <a:pt x="285" y="1398"/>
                    <a:pt x="800" y="869"/>
                  </a:cubicBezTo>
                  <a:cubicBezTo>
                    <a:pt x="1308" y="334"/>
                    <a:pt x="2003" y="28"/>
                    <a:pt x="2733" y="0"/>
                  </a:cubicBezTo>
                  <a:close/>
                </a:path>
              </a:pathLst>
            </a:custGeom>
            <a:solidFill>
              <a:srgbClr val="258277"/>
            </a:solidFill>
            <a:ln w="69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>
                <a:solidFill>
                  <a:srgbClr val="000000"/>
                </a:solidFill>
                <a:latin typeface="Segoe UI"/>
              </a:endParaRPr>
            </a:p>
          </p:txBody>
        </p:sp>
        <p:grpSp>
          <p:nvGrpSpPr>
            <p:cNvPr id="31" name="Graphic 1">
              <a:extLst>
                <a:ext uri="{FF2B5EF4-FFF2-40B4-BE49-F238E27FC236}">
                  <a16:creationId xmlns:a16="http://schemas.microsoft.com/office/drawing/2014/main" id="{06C5198E-DC11-4793-90E0-4C44D3BCD0F8}"/>
                </a:ext>
              </a:extLst>
            </p:cNvPr>
            <p:cNvGrpSpPr/>
            <p:nvPr/>
          </p:nvGrpSpPr>
          <p:grpSpPr>
            <a:xfrm>
              <a:off x="-1417646" y="2885946"/>
              <a:ext cx="178676" cy="143677"/>
              <a:chOff x="213397" y="10917096"/>
              <a:chExt cx="178676" cy="143677"/>
            </a:xfrm>
            <a:solidFill>
              <a:schemeClr val="accent1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9E1538C-8BFF-498F-8FF9-9CC18085B620}"/>
                  </a:ext>
                </a:extLst>
              </p:cNvPr>
              <p:cNvSpPr/>
              <p:nvPr/>
            </p:nvSpPr>
            <p:spPr>
              <a:xfrm>
                <a:off x="213397" y="10955142"/>
                <a:ext cx="178676" cy="105631"/>
              </a:xfrm>
              <a:custGeom>
                <a:avLst/>
                <a:gdLst>
                  <a:gd name="connsiteX0" fmla="*/ 0 w 178676"/>
                  <a:gd name="connsiteY0" fmla="*/ 0 h 105631"/>
                  <a:gd name="connsiteX1" fmla="*/ 178677 w 178676"/>
                  <a:gd name="connsiteY1" fmla="*/ 0 h 105631"/>
                  <a:gd name="connsiteX2" fmla="*/ 178677 w 178676"/>
                  <a:gd name="connsiteY2" fmla="*/ 99643 h 105631"/>
                  <a:gd name="connsiteX3" fmla="*/ 176924 w 178676"/>
                  <a:gd name="connsiteY3" fmla="*/ 103879 h 105631"/>
                  <a:gd name="connsiteX4" fmla="*/ 172688 w 178676"/>
                  <a:gd name="connsiteY4" fmla="*/ 105631 h 105631"/>
                  <a:gd name="connsiteX5" fmla="*/ 5996 w 178676"/>
                  <a:gd name="connsiteY5" fmla="*/ 105631 h 105631"/>
                  <a:gd name="connsiteX6" fmla="*/ 1760 w 178676"/>
                  <a:gd name="connsiteY6" fmla="*/ 103879 h 105631"/>
                  <a:gd name="connsiteX7" fmla="*/ 0 w 178676"/>
                  <a:gd name="connsiteY7" fmla="*/ 99643 h 105631"/>
                  <a:gd name="connsiteX8" fmla="*/ 0 w 178676"/>
                  <a:gd name="connsiteY8" fmla="*/ 0 h 105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8676" h="105631">
                    <a:moveTo>
                      <a:pt x="0" y="0"/>
                    </a:moveTo>
                    <a:lnTo>
                      <a:pt x="178677" y="0"/>
                    </a:lnTo>
                    <a:lnTo>
                      <a:pt x="178677" y="99643"/>
                    </a:lnTo>
                    <a:cubicBezTo>
                      <a:pt x="178677" y="101228"/>
                      <a:pt x="178051" y="102752"/>
                      <a:pt x="176924" y="103879"/>
                    </a:cubicBezTo>
                    <a:cubicBezTo>
                      <a:pt x="175804" y="104998"/>
                      <a:pt x="174274" y="105631"/>
                      <a:pt x="172688" y="105631"/>
                    </a:cubicBezTo>
                    <a:lnTo>
                      <a:pt x="5996" y="105631"/>
                    </a:lnTo>
                    <a:cubicBezTo>
                      <a:pt x="4403" y="105631"/>
                      <a:pt x="2880" y="104998"/>
                      <a:pt x="1760" y="103879"/>
                    </a:cubicBezTo>
                    <a:cubicBezTo>
                      <a:pt x="633" y="102752"/>
                      <a:pt x="0" y="101228"/>
                      <a:pt x="0" y="9964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3B3"/>
              </a:solidFill>
              <a:ln w="69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75">
                  <a:defRPr/>
                </a:pPr>
                <a:endParaRPr lang="en-US" sz="1324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2993393-770A-4F4A-9139-289E25FC27AF}"/>
                  </a:ext>
                </a:extLst>
              </p:cNvPr>
              <p:cNvSpPr/>
              <p:nvPr/>
            </p:nvSpPr>
            <p:spPr>
              <a:xfrm>
                <a:off x="213397" y="10917096"/>
                <a:ext cx="178676" cy="38045"/>
              </a:xfrm>
              <a:custGeom>
                <a:avLst/>
                <a:gdLst>
                  <a:gd name="connsiteX0" fmla="*/ 5996 w 178676"/>
                  <a:gd name="connsiteY0" fmla="*/ 0 h 38045"/>
                  <a:gd name="connsiteX1" fmla="*/ 172688 w 178676"/>
                  <a:gd name="connsiteY1" fmla="*/ 0 h 38045"/>
                  <a:gd name="connsiteX2" fmla="*/ 176924 w 178676"/>
                  <a:gd name="connsiteY2" fmla="*/ 1753 h 38045"/>
                  <a:gd name="connsiteX3" fmla="*/ 178677 w 178676"/>
                  <a:gd name="connsiteY3" fmla="*/ 5996 h 38045"/>
                  <a:gd name="connsiteX4" fmla="*/ 178677 w 178676"/>
                  <a:gd name="connsiteY4" fmla="*/ 38046 h 38045"/>
                  <a:gd name="connsiteX5" fmla="*/ 0 w 178676"/>
                  <a:gd name="connsiteY5" fmla="*/ 38046 h 38045"/>
                  <a:gd name="connsiteX6" fmla="*/ 0 w 178676"/>
                  <a:gd name="connsiteY6" fmla="*/ 5884 h 38045"/>
                  <a:gd name="connsiteX7" fmla="*/ 1794 w 178676"/>
                  <a:gd name="connsiteY7" fmla="*/ 1718 h 38045"/>
                  <a:gd name="connsiteX8" fmla="*/ 5996 w 178676"/>
                  <a:gd name="connsiteY8" fmla="*/ 0 h 38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8676" h="38045">
                    <a:moveTo>
                      <a:pt x="5996" y="0"/>
                    </a:moveTo>
                    <a:lnTo>
                      <a:pt x="172688" y="0"/>
                    </a:lnTo>
                    <a:cubicBezTo>
                      <a:pt x="174274" y="0"/>
                      <a:pt x="175804" y="633"/>
                      <a:pt x="176924" y="1753"/>
                    </a:cubicBezTo>
                    <a:cubicBezTo>
                      <a:pt x="178051" y="2880"/>
                      <a:pt x="178677" y="4403"/>
                      <a:pt x="178677" y="5996"/>
                    </a:cubicBezTo>
                    <a:lnTo>
                      <a:pt x="178677" y="38046"/>
                    </a:lnTo>
                    <a:lnTo>
                      <a:pt x="0" y="38046"/>
                    </a:lnTo>
                    <a:lnTo>
                      <a:pt x="0" y="5884"/>
                    </a:lnTo>
                    <a:cubicBezTo>
                      <a:pt x="28" y="4319"/>
                      <a:pt x="675" y="2817"/>
                      <a:pt x="1794" y="1718"/>
                    </a:cubicBezTo>
                    <a:cubicBezTo>
                      <a:pt x="2914" y="619"/>
                      <a:pt x="4424" y="0"/>
                      <a:pt x="5996" y="0"/>
                    </a:cubicBezTo>
                    <a:close/>
                  </a:path>
                </a:pathLst>
              </a:custGeom>
              <a:solidFill>
                <a:srgbClr val="37C2B1"/>
              </a:solidFill>
              <a:ln w="69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75">
                  <a:defRPr/>
                </a:pPr>
                <a:endParaRPr lang="en-US" sz="1324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DC5415A-A328-4F08-94E7-C2B3E9F1880C}"/>
                  </a:ext>
                </a:extLst>
              </p:cNvPr>
              <p:cNvSpPr/>
              <p:nvPr/>
            </p:nvSpPr>
            <p:spPr>
              <a:xfrm>
                <a:off x="234945" y="10966702"/>
                <a:ext cx="135476" cy="20393"/>
              </a:xfrm>
              <a:custGeom>
                <a:avLst/>
                <a:gdLst>
                  <a:gd name="connsiteX0" fmla="*/ 2734 w 135476"/>
                  <a:gd name="connsiteY0" fmla="*/ 0 h 20393"/>
                  <a:gd name="connsiteX1" fmla="*/ 132743 w 135476"/>
                  <a:gd name="connsiteY1" fmla="*/ 0 h 20393"/>
                  <a:gd name="connsiteX2" fmla="*/ 134684 w 135476"/>
                  <a:gd name="connsiteY2" fmla="*/ 869 h 20393"/>
                  <a:gd name="connsiteX3" fmla="*/ 135477 w 135476"/>
                  <a:gd name="connsiteY3" fmla="*/ 2838 h 20393"/>
                  <a:gd name="connsiteX4" fmla="*/ 135477 w 135476"/>
                  <a:gd name="connsiteY4" fmla="*/ 17555 h 20393"/>
                  <a:gd name="connsiteX5" fmla="*/ 134684 w 135476"/>
                  <a:gd name="connsiteY5" fmla="*/ 19524 h 20393"/>
                  <a:gd name="connsiteX6" fmla="*/ 132743 w 135476"/>
                  <a:gd name="connsiteY6" fmla="*/ 20393 h 20393"/>
                  <a:gd name="connsiteX7" fmla="*/ 2734 w 135476"/>
                  <a:gd name="connsiteY7" fmla="*/ 20393 h 20393"/>
                  <a:gd name="connsiteX8" fmla="*/ 793 w 135476"/>
                  <a:gd name="connsiteY8" fmla="*/ 19524 h 20393"/>
                  <a:gd name="connsiteX9" fmla="*/ 0 w 135476"/>
                  <a:gd name="connsiteY9" fmla="*/ 17555 h 20393"/>
                  <a:gd name="connsiteX10" fmla="*/ 0 w 135476"/>
                  <a:gd name="connsiteY10" fmla="*/ 2838 h 20393"/>
                  <a:gd name="connsiteX11" fmla="*/ 793 w 135476"/>
                  <a:gd name="connsiteY11" fmla="*/ 869 h 20393"/>
                  <a:gd name="connsiteX12" fmla="*/ 2734 w 135476"/>
                  <a:gd name="connsiteY12" fmla="*/ 0 h 2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5476" h="20393">
                    <a:moveTo>
                      <a:pt x="2734" y="0"/>
                    </a:moveTo>
                    <a:lnTo>
                      <a:pt x="132743" y="0"/>
                    </a:lnTo>
                    <a:cubicBezTo>
                      <a:pt x="133481" y="28"/>
                      <a:pt x="134176" y="341"/>
                      <a:pt x="134684" y="869"/>
                    </a:cubicBezTo>
                    <a:cubicBezTo>
                      <a:pt x="135192" y="1398"/>
                      <a:pt x="135477" y="2101"/>
                      <a:pt x="135477" y="2838"/>
                    </a:cubicBezTo>
                    <a:lnTo>
                      <a:pt x="135477" y="17555"/>
                    </a:lnTo>
                    <a:cubicBezTo>
                      <a:pt x="135477" y="18286"/>
                      <a:pt x="135192" y="18995"/>
                      <a:pt x="134684" y="19524"/>
                    </a:cubicBezTo>
                    <a:cubicBezTo>
                      <a:pt x="134176" y="20052"/>
                      <a:pt x="133481" y="20365"/>
                      <a:pt x="132743" y="20393"/>
                    </a:cubicBezTo>
                    <a:lnTo>
                      <a:pt x="2734" y="20393"/>
                    </a:lnTo>
                    <a:cubicBezTo>
                      <a:pt x="1996" y="20365"/>
                      <a:pt x="1301" y="20052"/>
                      <a:pt x="793" y="19524"/>
                    </a:cubicBezTo>
                    <a:cubicBezTo>
                      <a:pt x="285" y="18995"/>
                      <a:pt x="0" y="18286"/>
                      <a:pt x="0" y="17555"/>
                    </a:cubicBezTo>
                    <a:lnTo>
                      <a:pt x="0" y="2838"/>
                    </a:lnTo>
                    <a:cubicBezTo>
                      <a:pt x="0" y="2101"/>
                      <a:pt x="285" y="1398"/>
                      <a:pt x="793" y="869"/>
                    </a:cubicBezTo>
                    <a:cubicBezTo>
                      <a:pt x="1301" y="341"/>
                      <a:pt x="1996" y="28"/>
                      <a:pt x="27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9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75">
                  <a:defRPr/>
                </a:pPr>
                <a:endParaRPr lang="en-US" sz="1324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8890F16-60C2-4258-87E3-38410345F372}"/>
                  </a:ext>
                </a:extLst>
              </p:cNvPr>
              <p:cNvSpPr/>
              <p:nvPr/>
            </p:nvSpPr>
            <p:spPr>
              <a:xfrm>
                <a:off x="235000" y="10996025"/>
                <a:ext cx="135532" cy="20497"/>
              </a:xfrm>
              <a:custGeom>
                <a:avLst/>
                <a:gdLst>
                  <a:gd name="connsiteX0" fmla="*/ 2782 w 135532"/>
                  <a:gd name="connsiteY0" fmla="*/ 0 h 20497"/>
                  <a:gd name="connsiteX1" fmla="*/ 132799 w 135532"/>
                  <a:gd name="connsiteY1" fmla="*/ 0 h 20497"/>
                  <a:gd name="connsiteX2" fmla="*/ 134740 w 135532"/>
                  <a:gd name="connsiteY2" fmla="*/ 869 h 20497"/>
                  <a:gd name="connsiteX3" fmla="*/ 135532 w 135532"/>
                  <a:gd name="connsiteY3" fmla="*/ 2838 h 20497"/>
                  <a:gd name="connsiteX4" fmla="*/ 135532 w 135532"/>
                  <a:gd name="connsiteY4" fmla="*/ 17660 h 20497"/>
                  <a:gd name="connsiteX5" fmla="*/ 134740 w 135532"/>
                  <a:gd name="connsiteY5" fmla="*/ 19628 h 20497"/>
                  <a:gd name="connsiteX6" fmla="*/ 132799 w 135532"/>
                  <a:gd name="connsiteY6" fmla="*/ 20497 h 20497"/>
                  <a:gd name="connsiteX7" fmla="*/ 2782 w 135532"/>
                  <a:gd name="connsiteY7" fmla="*/ 20497 h 20497"/>
                  <a:gd name="connsiteX8" fmla="*/ 848 w 135532"/>
                  <a:gd name="connsiteY8" fmla="*/ 19628 h 20497"/>
                  <a:gd name="connsiteX9" fmla="*/ 49 w 135532"/>
                  <a:gd name="connsiteY9" fmla="*/ 17660 h 20497"/>
                  <a:gd name="connsiteX10" fmla="*/ 49 w 135532"/>
                  <a:gd name="connsiteY10" fmla="*/ 3366 h 20497"/>
                  <a:gd name="connsiteX11" fmla="*/ 90 w 135532"/>
                  <a:gd name="connsiteY11" fmla="*/ 2142 h 20497"/>
                  <a:gd name="connsiteX12" fmla="*/ 640 w 135532"/>
                  <a:gd name="connsiteY12" fmla="*/ 1050 h 20497"/>
                  <a:gd name="connsiteX13" fmla="*/ 1593 w 135532"/>
                  <a:gd name="connsiteY13" fmla="*/ 292 h 20497"/>
                  <a:gd name="connsiteX14" fmla="*/ 2782 w 135532"/>
                  <a:gd name="connsiteY14" fmla="*/ 0 h 2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5532" h="20497">
                    <a:moveTo>
                      <a:pt x="2782" y="0"/>
                    </a:moveTo>
                    <a:lnTo>
                      <a:pt x="132799" y="0"/>
                    </a:lnTo>
                    <a:cubicBezTo>
                      <a:pt x="133529" y="28"/>
                      <a:pt x="134225" y="341"/>
                      <a:pt x="134740" y="869"/>
                    </a:cubicBezTo>
                    <a:cubicBezTo>
                      <a:pt x="135247" y="1398"/>
                      <a:pt x="135532" y="2108"/>
                      <a:pt x="135532" y="2838"/>
                    </a:cubicBezTo>
                    <a:lnTo>
                      <a:pt x="135532" y="17660"/>
                    </a:lnTo>
                    <a:cubicBezTo>
                      <a:pt x="135532" y="18397"/>
                      <a:pt x="135247" y="19099"/>
                      <a:pt x="134740" y="19628"/>
                    </a:cubicBezTo>
                    <a:cubicBezTo>
                      <a:pt x="134225" y="20157"/>
                      <a:pt x="133529" y="20470"/>
                      <a:pt x="132799" y="20497"/>
                    </a:cubicBezTo>
                    <a:lnTo>
                      <a:pt x="2782" y="20497"/>
                    </a:lnTo>
                    <a:cubicBezTo>
                      <a:pt x="2052" y="20470"/>
                      <a:pt x="1356" y="20157"/>
                      <a:pt x="848" y="19628"/>
                    </a:cubicBezTo>
                    <a:cubicBezTo>
                      <a:pt x="334" y="19099"/>
                      <a:pt x="49" y="18397"/>
                      <a:pt x="49" y="17660"/>
                    </a:cubicBezTo>
                    <a:lnTo>
                      <a:pt x="49" y="3366"/>
                    </a:lnTo>
                    <a:cubicBezTo>
                      <a:pt x="-28" y="2963"/>
                      <a:pt x="-14" y="2546"/>
                      <a:pt x="90" y="2142"/>
                    </a:cubicBezTo>
                    <a:cubicBezTo>
                      <a:pt x="188" y="1746"/>
                      <a:pt x="376" y="1370"/>
                      <a:pt x="640" y="1050"/>
                    </a:cubicBezTo>
                    <a:cubicBezTo>
                      <a:pt x="897" y="730"/>
                      <a:pt x="1224" y="473"/>
                      <a:pt x="1593" y="292"/>
                    </a:cubicBezTo>
                    <a:cubicBezTo>
                      <a:pt x="1968" y="111"/>
                      <a:pt x="2372" y="14"/>
                      <a:pt x="2782" y="0"/>
                    </a:cubicBezTo>
                    <a:close/>
                  </a:path>
                </a:pathLst>
              </a:custGeom>
              <a:solidFill>
                <a:srgbClr val="37C2B1"/>
              </a:solidFill>
              <a:ln w="69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75">
                  <a:defRPr/>
                </a:pPr>
                <a:endParaRPr lang="en-US" sz="1324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F8867E4-9B23-47BE-B383-73C8BF098B74}"/>
                  </a:ext>
                </a:extLst>
              </p:cNvPr>
              <p:cNvSpPr/>
              <p:nvPr/>
            </p:nvSpPr>
            <p:spPr>
              <a:xfrm>
                <a:off x="235056" y="11025669"/>
                <a:ext cx="135476" cy="20490"/>
              </a:xfrm>
              <a:custGeom>
                <a:avLst/>
                <a:gdLst>
                  <a:gd name="connsiteX0" fmla="*/ 2734 w 135476"/>
                  <a:gd name="connsiteY0" fmla="*/ 0 h 20490"/>
                  <a:gd name="connsiteX1" fmla="*/ 132743 w 135476"/>
                  <a:gd name="connsiteY1" fmla="*/ 0 h 20490"/>
                  <a:gd name="connsiteX2" fmla="*/ 134684 w 135476"/>
                  <a:gd name="connsiteY2" fmla="*/ 863 h 20490"/>
                  <a:gd name="connsiteX3" fmla="*/ 135477 w 135476"/>
                  <a:gd name="connsiteY3" fmla="*/ 2838 h 20490"/>
                  <a:gd name="connsiteX4" fmla="*/ 135477 w 135476"/>
                  <a:gd name="connsiteY4" fmla="*/ 17653 h 20490"/>
                  <a:gd name="connsiteX5" fmla="*/ 134684 w 135476"/>
                  <a:gd name="connsiteY5" fmla="*/ 19628 h 20490"/>
                  <a:gd name="connsiteX6" fmla="*/ 132743 w 135476"/>
                  <a:gd name="connsiteY6" fmla="*/ 20491 h 20490"/>
                  <a:gd name="connsiteX7" fmla="*/ 2734 w 135476"/>
                  <a:gd name="connsiteY7" fmla="*/ 20491 h 20490"/>
                  <a:gd name="connsiteX8" fmla="*/ 793 w 135476"/>
                  <a:gd name="connsiteY8" fmla="*/ 19628 h 20490"/>
                  <a:gd name="connsiteX9" fmla="*/ 0 w 135476"/>
                  <a:gd name="connsiteY9" fmla="*/ 17653 h 20490"/>
                  <a:gd name="connsiteX10" fmla="*/ 0 w 135476"/>
                  <a:gd name="connsiteY10" fmla="*/ 2838 h 20490"/>
                  <a:gd name="connsiteX11" fmla="*/ 793 w 135476"/>
                  <a:gd name="connsiteY11" fmla="*/ 863 h 20490"/>
                  <a:gd name="connsiteX12" fmla="*/ 2734 w 135476"/>
                  <a:gd name="connsiteY12" fmla="*/ 0 h 20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5476" h="20490">
                    <a:moveTo>
                      <a:pt x="2734" y="0"/>
                    </a:moveTo>
                    <a:lnTo>
                      <a:pt x="132743" y="0"/>
                    </a:lnTo>
                    <a:cubicBezTo>
                      <a:pt x="133481" y="28"/>
                      <a:pt x="134176" y="334"/>
                      <a:pt x="134684" y="863"/>
                    </a:cubicBezTo>
                    <a:cubicBezTo>
                      <a:pt x="135192" y="1391"/>
                      <a:pt x="135477" y="2101"/>
                      <a:pt x="135477" y="2838"/>
                    </a:cubicBezTo>
                    <a:lnTo>
                      <a:pt x="135477" y="17653"/>
                    </a:lnTo>
                    <a:cubicBezTo>
                      <a:pt x="135477" y="18390"/>
                      <a:pt x="135192" y="19092"/>
                      <a:pt x="134684" y="19628"/>
                    </a:cubicBezTo>
                    <a:cubicBezTo>
                      <a:pt x="134176" y="20157"/>
                      <a:pt x="133481" y="20463"/>
                      <a:pt x="132743" y="20491"/>
                    </a:cubicBezTo>
                    <a:lnTo>
                      <a:pt x="2734" y="20491"/>
                    </a:lnTo>
                    <a:cubicBezTo>
                      <a:pt x="1996" y="20463"/>
                      <a:pt x="1301" y="20157"/>
                      <a:pt x="793" y="19628"/>
                    </a:cubicBezTo>
                    <a:cubicBezTo>
                      <a:pt x="285" y="19092"/>
                      <a:pt x="0" y="18390"/>
                      <a:pt x="0" y="17653"/>
                    </a:cubicBezTo>
                    <a:lnTo>
                      <a:pt x="0" y="2838"/>
                    </a:lnTo>
                    <a:cubicBezTo>
                      <a:pt x="0" y="2101"/>
                      <a:pt x="285" y="1391"/>
                      <a:pt x="793" y="863"/>
                    </a:cubicBezTo>
                    <a:cubicBezTo>
                      <a:pt x="1301" y="334"/>
                      <a:pt x="1996" y="28"/>
                      <a:pt x="2734" y="0"/>
                    </a:cubicBezTo>
                    <a:close/>
                  </a:path>
                </a:pathLst>
              </a:custGeom>
              <a:solidFill>
                <a:srgbClr val="258277"/>
              </a:solidFill>
              <a:ln w="69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685775">
                  <a:defRPr/>
                </a:pPr>
                <a:endParaRPr lang="en-US" sz="1324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9F30EFF-98EC-4622-88B8-A00CE487CBE7}"/>
              </a:ext>
            </a:extLst>
          </p:cNvPr>
          <p:cNvSpPr/>
          <p:nvPr/>
        </p:nvSpPr>
        <p:spPr>
          <a:xfrm>
            <a:off x="2500999" y="1446772"/>
            <a:ext cx="766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08">
              <a:defRPr/>
            </a:pP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 Replica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314C5F-CC3D-461A-99F5-0541129AA9DF}"/>
              </a:ext>
            </a:extLst>
          </p:cNvPr>
          <p:cNvSpPr/>
          <p:nvPr/>
        </p:nvSpPr>
        <p:spPr>
          <a:xfrm>
            <a:off x="838964" y="3698675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8">
              <a:defRPr/>
            </a:pP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</a:t>
            </a:r>
            <a:b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Adapter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5BA491D-4820-4A3E-933D-F493821493F4}"/>
              </a:ext>
            </a:extLst>
          </p:cNvPr>
          <p:cNvSpPr/>
          <p:nvPr/>
        </p:nvSpPr>
        <p:spPr>
          <a:xfrm>
            <a:off x="2042922" y="3698675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8">
              <a:defRPr/>
            </a:pP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</a:t>
            </a:r>
            <a:b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Extended Network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8747A231-89F4-4072-AFFD-FF2FEF754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20190" y="3424939"/>
            <a:ext cx="295850" cy="29585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63D629DC-B925-4D01-BC87-2FA8EF3D37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20299" y="3389030"/>
            <a:ext cx="367670" cy="36766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4D158C2-A50E-43FB-8909-D77B82284BE9}"/>
              </a:ext>
            </a:extLst>
          </p:cNvPr>
          <p:cNvSpPr/>
          <p:nvPr/>
        </p:nvSpPr>
        <p:spPr>
          <a:xfrm>
            <a:off x="893466" y="2482707"/>
            <a:ext cx="9492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8">
              <a:defRPr/>
            </a:pP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File Sync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2234C79-2443-454F-84D5-A0CCEE91B2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4280" y="2126903"/>
            <a:ext cx="367670" cy="36766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455E222-5062-4C39-A895-234FC7C15B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76561" y="2854847"/>
            <a:ext cx="295850" cy="2958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79A26DF-74CD-4E2C-9123-674345643DBC}"/>
              </a:ext>
            </a:extLst>
          </p:cNvPr>
          <p:cNvSpPr/>
          <p:nvPr/>
        </p:nvSpPr>
        <p:spPr>
          <a:xfrm>
            <a:off x="2099342" y="3112530"/>
            <a:ext cx="10502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8">
              <a:defRPr/>
            </a:pP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Azure VM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88CD24B-A9AB-406A-AA4F-AFF315B40CF3}"/>
              </a:ext>
            </a:extLst>
          </p:cNvPr>
          <p:cNvGrpSpPr/>
          <p:nvPr/>
        </p:nvGrpSpPr>
        <p:grpSpPr>
          <a:xfrm>
            <a:off x="7064995" y="1382498"/>
            <a:ext cx="595036" cy="729108"/>
            <a:chOff x="9036155" y="2391600"/>
            <a:chExt cx="793382" cy="972143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2CC8154-280B-4C2E-9D31-92C24B37B9B9}"/>
                </a:ext>
              </a:extLst>
            </p:cNvPr>
            <p:cNvSpPr/>
            <p:nvPr/>
          </p:nvSpPr>
          <p:spPr>
            <a:xfrm>
              <a:off x="9036155" y="2871301"/>
              <a:ext cx="793382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09608">
                <a:defRPr/>
              </a:pPr>
              <a:r>
                <a:rPr lang="en-US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br>
                <a:rPr lang="en-US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Monitor</a:t>
              </a: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9F9B1E2-A2A2-45A4-8747-B195A4DCE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196694" y="2391600"/>
              <a:ext cx="472304" cy="472304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2442248-AA86-4DFD-ACB1-F404BCECF0E9}"/>
              </a:ext>
            </a:extLst>
          </p:cNvPr>
          <p:cNvGrpSpPr/>
          <p:nvPr/>
        </p:nvGrpSpPr>
        <p:grpSpPr>
          <a:xfrm>
            <a:off x="5797476" y="1351133"/>
            <a:ext cx="987990" cy="772028"/>
            <a:chOff x="8774186" y="1326990"/>
            <a:chExt cx="1317320" cy="102937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C1FF4D7-B2CE-4A5C-B5C1-A474B36DB9AA}"/>
                </a:ext>
              </a:extLst>
            </p:cNvPr>
            <p:cNvSpPr/>
            <p:nvPr/>
          </p:nvSpPr>
          <p:spPr>
            <a:xfrm>
              <a:off x="8774186" y="1863918"/>
              <a:ext cx="131732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608">
                <a:defRPr/>
              </a:pPr>
              <a:r>
                <a:rPr lang="en-US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</a:t>
              </a:r>
              <a:br>
                <a:rPr lang="en-US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Security Center</a:t>
              </a:r>
              <a:endParaRPr lang="en-US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72BB7274-E5A5-40E6-8DD5-29F959D2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167909" y="1326990"/>
              <a:ext cx="529874" cy="52987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491F441-6BDF-462B-87BD-E39205851374}"/>
              </a:ext>
            </a:extLst>
          </p:cNvPr>
          <p:cNvGrpSpPr/>
          <p:nvPr/>
        </p:nvGrpSpPr>
        <p:grpSpPr>
          <a:xfrm>
            <a:off x="7929501" y="1363180"/>
            <a:ext cx="1055430" cy="727979"/>
            <a:chOff x="8729226" y="3398642"/>
            <a:chExt cx="1407240" cy="97063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AB2E443-5475-4D90-A4D1-DAC5F56E67A3}"/>
                </a:ext>
              </a:extLst>
            </p:cNvPr>
            <p:cNvSpPr/>
            <p:nvPr/>
          </p:nvSpPr>
          <p:spPr>
            <a:xfrm>
              <a:off x="8729226" y="3876838"/>
              <a:ext cx="140724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608">
                <a:defRPr/>
              </a:pPr>
              <a:r>
                <a:rPr lang="en-US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Azure Update </a:t>
              </a:r>
              <a:br>
                <a:rPr lang="en-US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  <a:endParaRPr lang="en-US" sz="12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F712A129-CD4D-4009-9265-F4D7126C4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167910" y="3398642"/>
              <a:ext cx="529872" cy="501984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15CFEFA4-DA3D-4911-9DFA-1D03ED5B2D2D}"/>
              </a:ext>
            </a:extLst>
          </p:cNvPr>
          <p:cNvSpPr/>
          <p:nvPr/>
        </p:nvSpPr>
        <p:spPr>
          <a:xfrm>
            <a:off x="6204729" y="3046822"/>
            <a:ext cx="140227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08">
              <a:defRPr/>
            </a:pP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Arc for Servers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28B06D1E-B6F8-4853-9BE9-70B74C6F06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728750" y="2693558"/>
            <a:ext cx="354228" cy="354228"/>
          </a:xfrm>
          <a:prstGeom prst="rect">
            <a:avLst/>
          </a:prstGeom>
        </p:spPr>
      </p:pic>
      <p:sp>
        <p:nvSpPr>
          <p:cNvPr id="57" name="Arc 56">
            <a:extLst>
              <a:ext uri="{FF2B5EF4-FFF2-40B4-BE49-F238E27FC236}">
                <a16:creationId xmlns:a16="http://schemas.microsoft.com/office/drawing/2014/main" id="{035F647B-750A-408A-9633-0E4A363FA671}"/>
              </a:ext>
            </a:extLst>
          </p:cNvPr>
          <p:cNvSpPr/>
          <p:nvPr/>
        </p:nvSpPr>
        <p:spPr>
          <a:xfrm rot="3761912">
            <a:off x="1779565" y="2523067"/>
            <a:ext cx="977096" cy="3082301"/>
          </a:xfrm>
          <a:prstGeom prst="arc">
            <a:avLst>
              <a:gd name="adj1" fmla="val 17110062"/>
              <a:gd name="adj2" fmla="val 0"/>
            </a:avLst>
          </a:prstGeom>
          <a:ln w="28575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7FF66273-8586-4BB3-B592-46F6D26DB9E2}"/>
              </a:ext>
            </a:extLst>
          </p:cNvPr>
          <p:cNvSpPr/>
          <p:nvPr/>
        </p:nvSpPr>
        <p:spPr>
          <a:xfrm rot="17838088" flipH="1">
            <a:off x="6461998" y="2453530"/>
            <a:ext cx="977096" cy="3082301"/>
          </a:xfrm>
          <a:prstGeom prst="arc">
            <a:avLst>
              <a:gd name="adj1" fmla="val 17160722"/>
              <a:gd name="adj2" fmla="val 0"/>
            </a:avLst>
          </a:prstGeom>
          <a:ln w="28575">
            <a:solidFill>
              <a:srgbClr val="008575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56C9E59-D61F-476A-AD76-EAF50009DD3B}"/>
              </a:ext>
            </a:extLst>
          </p:cNvPr>
          <p:cNvCxnSpPr>
            <a:cxnSpLocks/>
          </p:cNvCxnSpPr>
          <p:nvPr/>
        </p:nvCxnSpPr>
        <p:spPr>
          <a:xfrm flipV="1">
            <a:off x="3633054" y="3418948"/>
            <a:ext cx="25990" cy="11899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9B2E399-5553-41DC-BB88-975B8DCE46FF}"/>
              </a:ext>
            </a:extLst>
          </p:cNvPr>
          <p:cNvSpPr/>
          <p:nvPr/>
        </p:nvSpPr>
        <p:spPr>
          <a:xfrm>
            <a:off x="5854201" y="1066641"/>
            <a:ext cx="87454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srgbClr val="274B47"/>
                </a:solidFill>
                <a:latin typeface="Segoe UI Semibold"/>
                <a:cs typeface="Segoe UI Semibold" panose="020B0702040204020203" pitchFamily="34" charset="0"/>
              </a:rPr>
              <a:t>Secure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806514F-E8CE-4764-8613-A07D2738E5BD}"/>
              </a:ext>
            </a:extLst>
          </p:cNvPr>
          <p:cNvSpPr/>
          <p:nvPr/>
        </p:nvSpPr>
        <p:spPr>
          <a:xfrm>
            <a:off x="429741" y="1880989"/>
            <a:ext cx="297775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srgbClr val="0078D4">
                    <a:lumMod val="75000"/>
                  </a:srgbClr>
                </a:solidFill>
                <a:latin typeface="Segoe UI Semibold"/>
                <a:cs typeface="Segoe UI Semibold" panose="020B0702040204020203" pitchFamily="34" charset="0"/>
              </a:rPr>
              <a:t>Extend on-premises capacity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692451D-1741-4FF2-B607-1DD17F830A61}"/>
              </a:ext>
            </a:extLst>
          </p:cNvPr>
          <p:cNvSpPr/>
          <p:nvPr/>
        </p:nvSpPr>
        <p:spPr>
          <a:xfrm rot="18976573">
            <a:off x="377499" y="2165078"/>
            <a:ext cx="754118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defTabSz="685800">
              <a:defRPr/>
            </a:pPr>
            <a:r>
              <a:rPr lang="en-US" sz="900" dirty="0">
                <a:solidFill>
                  <a:srgbClr val="0078D4">
                    <a:lumMod val="75000"/>
                  </a:srgbClr>
                </a:solidFill>
                <a:latin typeface="Segoe UI Semibold"/>
                <a:cs typeface="Segoe UI Semibold" panose="020B0702040204020203" pitchFamily="34" charset="0"/>
              </a:rPr>
              <a:t>Storage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456BF3F-A7A8-4FDA-949C-0208BD82E648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837" y="2203840"/>
            <a:ext cx="292595" cy="29259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8004E7AA-BEE3-45A7-AD56-1D375AC98004}"/>
              </a:ext>
            </a:extLst>
          </p:cNvPr>
          <p:cNvSpPr/>
          <p:nvPr/>
        </p:nvSpPr>
        <p:spPr>
          <a:xfrm>
            <a:off x="1838063" y="2482707"/>
            <a:ext cx="15321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08">
              <a:defRPr/>
            </a:pP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 Migration Service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DD1DD05-7466-43BE-AD80-8BBAA77CD909}"/>
              </a:ext>
            </a:extLst>
          </p:cNvPr>
          <p:cNvSpPr/>
          <p:nvPr/>
        </p:nvSpPr>
        <p:spPr>
          <a:xfrm rot="18976573">
            <a:off x="377499" y="2825813"/>
            <a:ext cx="776403" cy="230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defTabSz="685800">
              <a:defRPr/>
            </a:pPr>
            <a:r>
              <a:rPr lang="en-US" sz="900" dirty="0">
                <a:solidFill>
                  <a:srgbClr val="0078D4">
                    <a:lumMod val="75000"/>
                  </a:srgbClr>
                </a:solidFill>
                <a:latin typeface="Segoe UI Semibold"/>
                <a:cs typeface="Segoe UI Semibold" panose="020B0702040204020203" pitchFamily="34" charset="0"/>
              </a:rPr>
              <a:t>Compute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C041C92-AEAE-400C-84CD-2327D7E414E3}"/>
              </a:ext>
            </a:extLst>
          </p:cNvPr>
          <p:cNvSpPr/>
          <p:nvPr/>
        </p:nvSpPr>
        <p:spPr>
          <a:xfrm rot="18976573">
            <a:off x="377499" y="3453801"/>
            <a:ext cx="77640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defTabSz="685800">
              <a:defRPr/>
            </a:pPr>
            <a:r>
              <a:rPr lang="en-US" sz="900" dirty="0">
                <a:solidFill>
                  <a:srgbClr val="0078D4">
                    <a:lumMod val="75000"/>
                  </a:srgbClr>
                </a:solidFill>
                <a:latin typeface="Segoe UI Semibold"/>
                <a:cs typeface="Segoe UI Semibold" panose="020B0702040204020203" pitchFamily="34" charset="0"/>
              </a:rPr>
              <a:t>Networking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FDE82E-8EEB-465A-BDDA-267C39C9CC24}"/>
              </a:ext>
            </a:extLst>
          </p:cNvPr>
          <p:cNvSpPr/>
          <p:nvPr/>
        </p:nvSpPr>
        <p:spPr>
          <a:xfrm>
            <a:off x="6928407" y="1066641"/>
            <a:ext cx="87454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srgbClr val="274B47"/>
                </a:solidFill>
                <a:latin typeface="Segoe UI Semibold"/>
                <a:cs typeface="Segoe UI Semibold" panose="020B0702040204020203" pitchFamily="34" charset="0"/>
              </a:rPr>
              <a:t>Monitor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F7E531-3142-4746-83C8-616900EE622B}"/>
              </a:ext>
            </a:extLst>
          </p:cNvPr>
          <p:cNvSpPr/>
          <p:nvPr/>
        </p:nvSpPr>
        <p:spPr>
          <a:xfrm>
            <a:off x="8008980" y="1066641"/>
            <a:ext cx="87454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srgbClr val="274B47"/>
                </a:solidFill>
                <a:latin typeface="Segoe UI Semibold"/>
                <a:cs typeface="Segoe UI Semibold" panose="020B0702040204020203" pitchFamily="34" charset="0"/>
              </a:rPr>
              <a:t>Update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5967056-7230-41D7-A406-45B3EF397FFB}"/>
              </a:ext>
            </a:extLst>
          </p:cNvPr>
          <p:cNvSpPr/>
          <p:nvPr/>
        </p:nvSpPr>
        <p:spPr>
          <a:xfrm>
            <a:off x="6968180" y="2339601"/>
            <a:ext cx="87454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srgbClr val="274B47"/>
                </a:solidFill>
                <a:latin typeface="Segoe UI Semibold"/>
                <a:cs typeface="Segoe UI Semibold" panose="020B0702040204020203" pitchFamily="34" charset="0"/>
              </a:rPr>
              <a:t>Govern</a:t>
            </a:r>
          </a:p>
        </p:txBody>
      </p:sp>
      <p:pic>
        <p:nvPicPr>
          <p:cNvPr id="70" name="Graphic 69">
            <a:extLst>
              <a:ext uri="{FF2B5EF4-FFF2-40B4-BE49-F238E27FC236}">
                <a16:creationId xmlns:a16="http://schemas.microsoft.com/office/drawing/2014/main" id="{C5C3FCC5-D650-443D-B061-0B80B0D72B0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39815" y="2647343"/>
            <a:ext cx="383139" cy="38313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DEE717D-7130-4843-B8A4-E19AA3DA7724}"/>
              </a:ext>
            </a:extLst>
          </p:cNvPr>
          <p:cNvSpPr/>
          <p:nvPr/>
        </p:nvSpPr>
        <p:spPr>
          <a:xfrm>
            <a:off x="7539629" y="3046822"/>
            <a:ext cx="9835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608">
              <a:defRPr/>
            </a:pP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Policy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574FB27-6F51-4672-B90C-47560582DBDF}"/>
              </a:ext>
            </a:extLst>
          </p:cNvPr>
          <p:cNvGrpSpPr/>
          <p:nvPr/>
        </p:nvGrpSpPr>
        <p:grpSpPr>
          <a:xfrm>
            <a:off x="1164151" y="2799540"/>
            <a:ext cx="398249" cy="282455"/>
            <a:chOff x="-1599938" y="5046747"/>
            <a:chExt cx="938705" cy="665772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1B4EE19-7F5E-4A8A-BCD0-AB4EF7A9B9C8}"/>
                </a:ext>
              </a:extLst>
            </p:cNvPr>
            <p:cNvSpPr/>
            <p:nvPr/>
          </p:nvSpPr>
          <p:spPr>
            <a:xfrm>
              <a:off x="-1599938" y="5046747"/>
              <a:ext cx="938705" cy="665772"/>
            </a:xfrm>
            <a:custGeom>
              <a:avLst/>
              <a:gdLst>
                <a:gd name="connsiteX0" fmla="*/ 222572 w 222572"/>
                <a:gd name="connsiteY0" fmla="*/ 108345 h 157858"/>
                <a:gd name="connsiteX1" fmla="*/ 209670 w 222572"/>
                <a:gd name="connsiteY1" fmla="*/ 76357 h 157858"/>
                <a:gd name="connsiteX2" fmla="*/ 179171 w 222572"/>
                <a:gd name="connsiteY2" fmla="*/ 60248 h 157858"/>
                <a:gd name="connsiteX3" fmla="*/ 159056 w 222572"/>
                <a:gd name="connsiteY3" fmla="*/ 16826 h 157858"/>
                <a:gd name="connsiteX4" fmla="*/ 114256 w 222572"/>
                <a:gd name="connsiteY4" fmla="*/ 29 h 157858"/>
                <a:gd name="connsiteX5" fmla="*/ 76655 w 222572"/>
                <a:gd name="connsiteY5" fmla="*/ 11304 h 157858"/>
                <a:gd name="connsiteX6" fmla="*/ 52430 w 222572"/>
                <a:gd name="connsiteY6" fmla="*/ 42192 h 157858"/>
                <a:gd name="connsiteX7" fmla="*/ 15517 w 222572"/>
                <a:gd name="connsiteY7" fmla="*/ 61104 h 157858"/>
                <a:gd name="connsiteX8" fmla="*/ 0 w 222572"/>
                <a:gd name="connsiteY8" fmla="*/ 99567 h 157858"/>
                <a:gd name="connsiteX9" fmla="*/ 19308 w 222572"/>
                <a:gd name="connsiteY9" fmla="*/ 141647 h 157858"/>
                <a:gd name="connsiteX10" fmla="*/ 62689 w 222572"/>
                <a:gd name="connsiteY10" fmla="*/ 157812 h 157858"/>
                <a:gd name="connsiteX11" fmla="*/ 68128 w 222572"/>
                <a:gd name="connsiteY11" fmla="*/ 157812 h 157858"/>
                <a:gd name="connsiteX12" fmla="*/ 169649 w 222572"/>
                <a:gd name="connsiteY12" fmla="*/ 157812 h 157858"/>
                <a:gd name="connsiteX13" fmla="*/ 172368 w 222572"/>
                <a:gd name="connsiteY13" fmla="*/ 157812 h 157858"/>
                <a:gd name="connsiteX14" fmla="*/ 207472 w 222572"/>
                <a:gd name="connsiteY14" fmla="*/ 143226 h 157858"/>
                <a:gd name="connsiteX15" fmla="*/ 222572 w 222572"/>
                <a:gd name="connsiteY15" fmla="*/ 108345 h 157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2572" h="157858">
                  <a:moveTo>
                    <a:pt x="222572" y="108345"/>
                  </a:moveTo>
                  <a:cubicBezTo>
                    <a:pt x="222183" y="96493"/>
                    <a:pt x="217613" y="85163"/>
                    <a:pt x="209670" y="76357"/>
                  </a:cubicBezTo>
                  <a:cubicBezTo>
                    <a:pt x="201727" y="67559"/>
                    <a:pt x="190918" y="61848"/>
                    <a:pt x="179171" y="60248"/>
                  </a:cubicBezTo>
                  <a:cubicBezTo>
                    <a:pt x="178433" y="43695"/>
                    <a:pt x="171207" y="28101"/>
                    <a:pt x="159056" y="16826"/>
                  </a:cubicBezTo>
                  <a:cubicBezTo>
                    <a:pt x="146912" y="5558"/>
                    <a:pt x="130817" y="-472"/>
                    <a:pt x="114256" y="29"/>
                  </a:cubicBezTo>
                  <a:cubicBezTo>
                    <a:pt x="100853" y="-180"/>
                    <a:pt x="87721" y="3757"/>
                    <a:pt x="76655" y="11304"/>
                  </a:cubicBezTo>
                  <a:cubicBezTo>
                    <a:pt x="65582" y="18857"/>
                    <a:pt x="57124" y="29645"/>
                    <a:pt x="52430" y="42192"/>
                  </a:cubicBezTo>
                  <a:cubicBezTo>
                    <a:pt x="38248" y="43855"/>
                    <a:pt x="25144" y="50567"/>
                    <a:pt x="15517" y="61104"/>
                  </a:cubicBezTo>
                  <a:cubicBezTo>
                    <a:pt x="5884" y="71641"/>
                    <a:pt x="376" y="85302"/>
                    <a:pt x="0" y="99567"/>
                  </a:cubicBezTo>
                  <a:cubicBezTo>
                    <a:pt x="612" y="115599"/>
                    <a:pt x="7554" y="130727"/>
                    <a:pt x="19308" y="141647"/>
                  </a:cubicBezTo>
                  <a:cubicBezTo>
                    <a:pt x="31056" y="152567"/>
                    <a:pt x="46657" y="158375"/>
                    <a:pt x="62689" y="157812"/>
                  </a:cubicBezTo>
                  <a:lnTo>
                    <a:pt x="68128" y="157812"/>
                  </a:lnTo>
                  <a:lnTo>
                    <a:pt x="169649" y="157812"/>
                  </a:lnTo>
                  <a:cubicBezTo>
                    <a:pt x="170553" y="157874"/>
                    <a:pt x="171464" y="157874"/>
                    <a:pt x="172368" y="157812"/>
                  </a:cubicBezTo>
                  <a:cubicBezTo>
                    <a:pt x="185521" y="157687"/>
                    <a:pt x="198103" y="152456"/>
                    <a:pt x="207472" y="143226"/>
                  </a:cubicBezTo>
                  <a:cubicBezTo>
                    <a:pt x="216834" y="133996"/>
                    <a:pt x="222252" y="121490"/>
                    <a:pt x="222572" y="108345"/>
                  </a:cubicBezTo>
                  <a:close/>
                </a:path>
              </a:pathLst>
            </a:custGeom>
            <a:solidFill>
              <a:srgbClr val="0078D4"/>
            </a:solidFill>
            <a:ln w="69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788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4EEA4B-3535-4F44-894A-B5B738C924F4}"/>
                </a:ext>
              </a:extLst>
            </p:cNvPr>
            <p:cNvSpPr/>
            <p:nvPr/>
          </p:nvSpPr>
          <p:spPr bwMode="auto">
            <a:xfrm>
              <a:off x="-1308349" y="5259773"/>
              <a:ext cx="354290" cy="354290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4290" rIns="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5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onsolas" panose="020B0609020204030204" pitchFamily="49" charset="0"/>
                  <a:ea typeface="Segoe UI" pitchFamily="34" charset="0"/>
                  <a:cs typeface="Segoe UI" pitchFamily="34" charset="0"/>
                </a:rPr>
                <a:t>1 0 0 1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5430B865-C452-4473-85AC-AFBB0D8F38B7}"/>
              </a:ext>
            </a:extLst>
          </p:cNvPr>
          <p:cNvSpPr/>
          <p:nvPr/>
        </p:nvSpPr>
        <p:spPr>
          <a:xfrm>
            <a:off x="917480" y="3112530"/>
            <a:ext cx="89159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8">
              <a:defRPr/>
            </a:pPr>
            <a:r>
              <a:rPr lang="en-US" sz="9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witness</a:t>
            </a:r>
            <a:endParaRPr lang="en-US" sz="12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32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37" grpId="0"/>
      <p:bldP spid="38" grpId="0"/>
      <p:bldP spid="39" grpId="0"/>
      <p:bldP spid="42" grpId="0"/>
      <p:bldP spid="45" grpId="0"/>
      <p:bldP spid="55" grpId="0"/>
      <p:bldP spid="60" grpId="0"/>
      <p:bldP spid="61" grpId="0"/>
      <p:bldP spid="62" grpId="0"/>
      <p:bldP spid="64" grpId="0"/>
      <p:bldP spid="65" grpId="0"/>
      <p:bldP spid="66" grpId="0"/>
      <p:bldP spid="67" grpId="0"/>
      <p:bldP spid="68" grpId="0"/>
      <p:bldP spid="69" grpId="0"/>
      <p:bldP spid="71" grpId="0"/>
      <p:bldP spid="75" grpId="0"/>
    </p:bldLst>
  </p:timing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12DCD7936EDB43B8CC481ED3BC889C" ma:contentTypeVersion="13" ma:contentTypeDescription="Create a new document." ma:contentTypeScope="" ma:versionID="9f4b9da85043bee424dcf115d1025562">
  <xsd:schema xmlns:xsd="http://www.w3.org/2001/XMLSchema" xmlns:xs="http://www.w3.org/2001/XMLSchema" xmlns:p="http://schemas.microsoft.com/office/2006/metadata/properties" xmlns:ns3="f37dd3e8-6789-4794-962d-8f175c326923" xmlns:ns4="b34c5d8a-1ba9-4359-86ae-02e267c4ded9" targetNamespace="http://schemas.microsoft.com/office/2006/metadata/properties" ma:root="true" ma:fieldsID="1a62990276090d16995595cb1d4c7cd3" ns3:_="" ns4:_="">
    <xsd:import namespace="f37dd3e8-6789-4794-962d-8f175c326923"/>
    <xsd:import namespace="b34c5d8a-1ba9-4359-86ae-02e267c4ded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7dd3e8-6789-4794-962d-8f175c3269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4c5d8a-1ba9-4359-86ae-02e267c4ded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dc34080c-d09c-45ce-aa5a-49da6744d3e0" Revision="1" Stencil="System.MyShapes" StencilVersion="1.0"/>
</Control>
</file>

<file path=customXml/itemProps1.xml><?xml version="1.0" encoding="utf-8"?>
<ds:datastoreItem xmlns:ds="http://schemas.openxmlformats.org/officeDocument/2006/customXml" ds:itemID="{FF4CF8DE-7BB9-491E-A6E7-1F5ECB15472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BD53C9F-20F4-4751-82AB-1054FA05EA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B2E9B6-7695-4724-B41C-0E0DCEC7B1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37dd3e8-6789-4794-962d-8f175c326923"/>
    <ds:schemaRef ds:uri="b34c5d8a-1ba9-4359-86ae-02e267c4de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6B32AB4-DF90-459E-931E-C8C744F1AE5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2989</TotalTime>
  <Words>646</Words>
  <Application>Microsoft Office PowerPoint</Application>
  <PresentationFormat>On-screen Show (16:9)</PresentationFormat>
  <Paragraphs>155</Paragraphs>
  <Slides>21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Calibri</vt:lpstr>
      <vt:lpstr>Consolas</vt:lpstr>
      <vt:lpstr>Museo Sans 100</vt:lpstr>
      <vt:lpstr>Museo Sans 300</vt:lpstr>
      <vt:lpstr>Segoe UI</vt:lpstr>
      <vt:lpstr>Segoe UI Light</vt:lpstr>
      <vt:lpstr>Segoe UI Semibold</vt:lpstr>
      <vt:lpstr>Segoe UI Semilight</vt:lpstr>
      <vt:lpstr>Times New Roman</vt:lpstr>
      <vt:lpstr>Verdana</vt:lpstr>
      <vt:lpstr>Wingdings</vt:lpstr>
      <vt:lpstr>PPT-mal_NIC</vt:lpstr>
      <vt:lpstr>PowerPoint Presentation</vt:lpstr>
      <vt:lpstr>PowerPoint Presentation</vt:lpstr>
      <vt:lpstr>22 Months on Managing Windows Servers with Windows Admin Center</vt:lpstr>
      <vt:lpstr>Jan-Tore Pedersen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Jan-Tore Pedersen</cp:lastModifiedBy>
  <cp:revision>68</cp:revision>
  <dcterms:created xsi:type="dcterms:W3CDTF">2012-11-21T10:27:26Z</dcterms:created>
  <dcterms:modified xsi:type="dcterms:W3CDTF">2020-02-06T08:52:28Z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0x0101007912DCD7936EDB43B8CC481ED3BC889C</vt:lpwstr>
  </property>
  <property fmtid="{D5CDD505-2E9C-101B-9397-08002B2CF9AE}" pid="3" name="MSIP_Label_3e158b35-dc96-4fca-8111-5beb833e184b_Enabled">
    <vt:lpwstr>True</vt:lpwstr>
  </property>
  <property fmtid="{D5CDD505-2E9C-101B-9397-08002B2CF9AE}" pid="4" name="MSIP_Label_3e158b35-dc96-4fca-8111-5beb833e184b_SiteId">
    <vt:lpwstr>b6909603-e5a8-497d-8fdb-7f10240fdc13</vt:lpwstr>
  </property>
  <property fmtid="{D5CDD505-2E9C-101B-9397-08002B2CF9AE}" pid="5" name="MSIP_Label_3e158b35-dc96-4fca-8111-5beb833e184b_Owner">
    <vt:lpwstr>jtp@ctglobalservices.com</vt:lpwstr>
  </property>
  <property fmtid="{D5CDD505-2E9C-101B-9397-08002B2CF9AE}" pid="6" name="MSIP_Label_3e158b35-dc96-4fca-8111-5beb833e184b_SetDate">
    <vt:lpwstr>2020-02-01T13:31:46.2635857Z</vt:lpwstr>
  </property>
  <property fmtid="{D5CDD505-2E9C-101B-9397-08002B2CF9AE}" pid="7" name="MSIP_Label_3e158b35-dc96-4fca-8111-5beb833e184b_Name">
    <vt:lpwstr>Confidential</vt:lpwstr>
  </property>
  <property fmtid="{D5CDD505-2E9C-101B-9397-08002B2CF9AE}" pid="8" name="MSIP_Label_3e158b35-dc96-4fca-8111-5beb833e184b_Application">
    <vt:lpwstr>Microsoft Azure Information Protection</vt:lpwstr>
  </property>
  <property fmtid="{D5CDD505-2E9C-101B-9397-08002B2CF9AE}" pid="9" name="MSIP_Label_3e158b35-dc96-4fca-8111-5beb833e184b_ActionId">
    <vt:lpwstr>642a9783-cd4c-4a57-8d67-a79be4580fe0</vt:lpwstr>
  </property>
  <property fmtid="{D5CDD505-2E9C-101B-9397-08002B2CF9AE}" pid="10" name="MSIP_Label_3e158b35-dc96-4fca-8111-5beb833e184b_Extended_MSFT_Method">
    <vt:lpwstr>Automatic</vt:lpwstr>
  </property>
  <property fmtid="{D5CDD505-2E9C-101B-9397-08002B2CF9AE}" pid="11" name="Sensitivity">
    <vt:lpwstr>Confidential</vt:lpwstr>
  </property>
</Properties>
</file>